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8288000" cy="10287000"/>
  <p:notesSz cx="6858000" cy="9144000"/>
  <p:embeddedFontLst>
    <p:embeddedFont>
      <p:font typeface="Luckiest Guy" charset="1" panose="02000506000000020004"/>
      <p:regular r:id="rId20"/>
    </p:embeddedFont>
    <p:embeddedFont>
      <p:font typeface="Century Gothic Paneuropean" charset="1" panose="020B0502020202020204"/>
      <p:regular r:id="rId21"/>
    </p:embeddedFont>
    <p:embeddedFont>
      <p:font typeface="Century Gothic Paneuropean Bold" charset="1" panose="020B0702020202020204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22" Target="fonts/font22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21" Target="../media/image20.svg" Type="http://schemas.openxmlformats.org/officeDocument/2006/relationships/image"/><Relationship Id="rId22" Target="../media/image21.png" Type="http://schemas.openxmlformats.org/officeDocument/2006/relationships/image"/><Relationship Id="rId23" Target="../media/image22.svg" Type="http://schemas.openxmlformats.org/officeDocument/2006/relationships/image"/><Relationship Id="rId24" Target="../media/image23.png" Type="http://schemas.openxmlformats.org/officeDocument/2006/relationships/image"/><Relationship Id="rId25" Target="../media/image24.sv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7.png" Type="http://schemas.openxmlformats.org/officeDocument/2006/relationships/image"/><Relationship Id="rId3" Target="../media/image28.svg" Type="http://schemas.openxmlformats.org/officeDocument/2006/relationships/image"/><Relationship Id="rId4" Target="../media/image31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7.png" Type="http://schemas.openxmlformats.org/officeDocument/2006/relationships/image"/><Relationship Id="rId3" Target="../media/image28.svg" Type="http://schemas.openxmlformats.org/officeDocument/2006/relationships/image"/><Relationship Id="rId4" Target="../media/image32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7.png" Type="http://schemas.openxmlformats.org/officeDocument/2006/relationships/image"/><Relationship Id="rId3" Target="../media/image28.svg" Type="http://schemas.openxmlformats.org/officeDocument/2006/relationships/image"/><Relationship Id="rId4" Target="../media/image33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7.png" Type="http://schemas.openxmlformats.org/officeDocument/2006/relationships/image"/><Relationship Id="rId3" Target="../media/image28.svg" Type="http://schemas.openxmlformats.org/officeDocument/2006/relationships/image"/><Relationship Id="rId4" Target="../media/image34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7.png" Type="http://schemas.openxmlformats.org/officeDocument/2006/relationships/image"/><Relationship Id="rId11" Target="../media/image18.svg" Type="http://schemas.openxmlformats.org/officeDocument/2006/relationships/image"/><Relationship Id="rId12" Target="../media/image19.png" Type="http://schemas.openxmlformats.org/officeDocument/2006/relationships/image"/><Relationship Id="rId13" Target="../media/image20.svg" Type="http://schemas.openxmlformats.org/officeDocument/2006/relationships/image"/><Relationship Id="rId14" Target="../media/image21.png" Type="http://schemas.openxmlformats.org/officeDocument/2006/relationships/image"/><Relationship Id="rId15" Target="../media/image22.svg" Type="http://schemas.openxmlformats.org/officeDocument/2006/relationships/image"/><Relationship Id="rId16" Target="../media/image3.png" Type="http://schemas.openxmlformats.org/officeDocument/2006/relationships/image"/><Relationship Id="rId17" Target="../media/image4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13.png" Type="http://schemas.openxmlformats.org/officeDocument/2006/relationships/image"/><Relationship Id="rId7" Target="../media/image14.svg" Type="http://schemas.openxmlformats.org/officeDocument/2006/relationships/image"/><Relationship Id="rId8" Target="../media/image15.png" Type="http://schemas.openxmlformats.org/officeDocument/2006/relationships/image"/><Relationship Id="rId9" Target="../media/image1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5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6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7.png" Type="http://schemas.openxmlformats.org/officeDocument/2006/relationships/image"/><Relationship Id="rId3" Target="../media/image28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9.png" Type="http://schemas.openxmlformats.org/officeDocument/2006/relationships/image"/><Relationship Id="rId3" Target="../media/image30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7.png" Type="http://schemas.openxmlformats.org/officeDocument/2006/relationships/image"/><Relationship Id="rId3" Target="../media/image28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9.png" Type="http://schemas.openxmlformats.org/officeDocument/2006/relationships/image"/><Relationship Id="rId3" Target="../media/image30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7.png" Type="http://schemas.openxmlformats.org/officeDocument/2006/relationships/image"/><Relationship Id="rId3" Target="../media/image2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74870" y="-408756"/>
            <a:ext cx="18843626" cy="18843626"/>
          </a:xfrm>
          <a:custGeom>
            <a:avLst/>
            <a:gdLst/>
            <a:ahLst/>
            <a:cxnLst/>
            <a:rect r="r" b="b" t="t" l="l"/>
            <a:pathLst>
              <a:path h="18843626" w="18843626">
                <a:moveTo>
                  <a:pt x="0" y="0"/>
                </a:moveTo>
                <a:lnTo>
                  <a:pt x="18843626" y="0"/>
                </a:lnTo>
                <a:lnTo>
                  <a:pt x="18843626" y="18843626"/>
                </a:lnTo>
                <a:lnTo>
                  <a:pt x="0" y="188436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45192"/>
            <a:ext cx="16230600" cy="8213108"/>
            <a:chOff x="0" y="0"/>
            <a:chExt cx="35133066" cy="1777825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72390" y="72390"/>
              <a:ext cx="34988285" cy="17633470"/>
            </a:xfrm>
            <a:custGeom>
              <a:avLst/>
              <a:gdLst/>
              <a:ahLst/>
              <a:cxnLst/>
              <a:rect r="r" b="b" t="t" l="l"/>
              <a:pathLst>
                <a:path h="17633470" w="34988285">
                  <a:moveTo>
                    <a:pt x="0" y="0"/>
                  </a:moveTo>
                  <a:lnTo>
                    <a:pt x="34988285" y="0"/>
                  </a:lnTo>
                  <a:lnTo>
                    <a:pt x="34988285" y="17633470"/>
                  </a:lnTo>
                  <a:lnTo>
                    <a:pt x="0" y="176334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35133065" cy="17778250"/>
            </a:xfrm>
            <a:custGeom>
              <a:avLst/>
              <a:gdLst/>
              <a:ahLst/>
              <a:cxnLst/>
              <a:rect r="r" b="b" t="t" l="l"/>
              <a:pathLst>
                <a:path h="17778250" w="35133065">
                  <a:moveTo>
                    <a:pt x="34988286" y="17633469"/>
                  </a:moveTo>
                  <a:lnTo>
                    <a:pt x="35133065" y="17633469"/>
                  </a:lnTo>
                  <a:lnTo>
                    <a:pt x="35133065" y="17778250"/>
                  </a:lnTo>
                  <a:lnTo>
                    <a:pt x="34988286" y="17778250"/>
                  </a:lnTo>
                  <a:lnTo>
                    <a:pt x="34988286" y="17633469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17633469"/>
                  </a:lnTo>
                  <a:lnTo>
                    <a:pt x="0" y="17633469"/>
                  </a:lnTo>
                  <a:lnTo>
                    <a:pt x="0" y="144780"/>
                  </a:lnTo>
                  <a:close/>
                  <a:moveTo>
                    <a:pt x="0" y="17633469"/>
                  </a:moveTo>
                  <a:lnTo>
                    <a:pt x="144780" y="17633469"/>
                  </a:lnTo>
                  <a:lnTo>
                    <a:pt x="144780" y="17778250"/>
                  </a:lnTo>
                  <a:lnTo>
                    <a:pt x="0" y="17778250"/>
                  </a:lnTo>
                  <a:lnTo>
                    <a:pt x="0" y="17633469"/>
                  </a:lnTo>
                  <a:close/>
                  <a:moveTo>
                    <a:pt x="34988286" y="144780"/>
                  </a:moveTo>
                  <a:lnTo>
                    <a:pt x="35133065" y="144780"/>
                  </a:lnTo>
                  <a:lnTo>
                    <a:pt x="35133065" y="17633469"/>
                  </a:lnTo>
                  <a:lnTo>
                    <a:pt x="34988286" y="17633469"/>
                  </a:lnTo>
                  <a:lnTo>
                    <a:pt x="34988286" y="144780"/>
                  </a:lnTo>
                  <a:close/>
                  <a:moveTo>
                    <a:pt x="144780" y="17633469"/>
                  </a:moveTo>
                  <a:lnTo>
                    <a:pt x="34988286" y="17633469"/>
                  </a:lnTo>
                  <a:lnTo>
                    <a:pt x="34988286" y="17778250"/>
                  </a:lnTo>
                  <a:lnTo>
                    <a:pt x="144780" y="17778250"/>
                  </a:lnTo>
                  <a:lnTo>
                    <a:pt x="144780" y="17633469"/>
                  </a:lnTo>
                  <a:close/>
                  <a:moveTo>
                    <a:pt x="34988286" y="0"/>
                  </a:moveTo>
                  <a:lnTo>
                    <a:pt x="35133065" y="0"/>
                  </a:lnTo>
                  <a:lnTo>
                    <a:pt x="35133065" y="144780"/>
                  </a:lnTo>
                  <a:lnTo>
                    <a:pt x="34988286" y="144780"/>
                  </a:lnTo>
                  <a:lnTo>
                    <a:pt x="3498828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34988286" y="0"/>
                  </a:lnTo>
                  <a:lnTo>
                    <a:pt x="3498828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Freeform 6" id="6"/>
          <p:cNvSpPr/>
          <p:nvPr/>
        </p:nvSpPr>
        <p:spPr>
          <a:xfrm flipH="false" flipV="false" rot="-10800000">
            <a:off x="769848" y="-309201"/>
            <a:ext cx="2231847" cy="1521714"/>
          </a:xfrm>
          <a:custGeom>
            <a:avLst/>
            <a:gdLst/>
            <a:ahLst/>
            <a:cxnLst/>
            <a:rect r="r" b="b" t="t" l="l"/>
            <a:pathLst>
              <a:path h="1521714" w="2231847">
                <a:moveTo>
                  <a:pt x="0" y="0"/>
                </a:moveTo>
                <a:lnTo>
                  <a:pt x="2231847" y="0"/>
                </a:lnTo>
                <a:lnTo>
                  <a:pt x="2231847" y="1521714"/>
                </a:lnTo>
                <a:lnTo>
                  <a:pt x="0" y="15217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3789146">
            <a:off x="-797748" y="8328043"/>
            <a:ext cx="2671758" cy="1860515"/>
          </a:xfrm>
          <a:custGeom>
            <a:avLst/>
            <a:gdLst/>
            <a:ahLst/>
            <a:cxnLst/>
            <a:rect r="r" b="b" t="t" l="l"/>
            <a:pathLst>
              <a:path h="1860515" w="2671758">
                <a:moveTo>
                  <a:pt x="0" y="0"/>
                </a:moveTo>
                <a:lnTo>
                  <a:pt x="2671758" y="0"/>
                </a:lnTo>
                <a:lnTo>
                  <a:pt x="2671758" y="1860514"/>
                </a:lnTo>
                <a:lnTo>
                  <a:pt x="0" y="18605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true" flipV="false" rot="0">
            <a:off x="16754379" y="4265637"/>
            <a:ext cx="1803057" cy="1755726"/>
          </a:xfrm>
          <a:custGeom>
            <a:avLst/>
            <a:gdLst/>
            <a:ahLst/>
            <a:cxnLst/>
            <a:rect r="r" b="b" t="t" l="l"/>
            <a:pathLst>
              <a:path h="1755726" w="1803057">
                <a:moveTo>
                  <a:pt x="1803056" y="0"/>
                </a:moveTo>
                <a:lnTo>
                  <a:pt x="0" y="0"/>
                </a:lnTo>
                <a:lnTo>
                  <a:pt x="0" y="1755726"/>
                </a:lnTo>
                <a:lnTo>
                  <a:pt x="1803056" y="1755726"/>
                </a:lnTo>
                <a:lnTo>
                  <a:pt x="1803056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5721497">
            <a:off x="448063" y="4886946"/>
            <a:ext cx="1117401" cy="2268834"/>
          </a:xfrm>
          <a:custGeom>
            <a:avLst/>
            <a:gdLst/>
            <a:ahLst/>
            <a:cxnLst/>
            <a:rect r="r" b="b" t="t" l="l"/>
            <a:pathLst>
              <a:path h="2268834" w="1117401">
                <a:moveTo>
                  <a:pt x="0" y="0"/>
                </a:moveTo>
                <a:lnTo>
                  <a:pt x="1117400" y="0"/>
                </a:lnTo>
                <a:lnTo>
                  <a:pt x="1117400" y="2268834"/>
                </a:lnTo>
                <a:lnTo>
                  <a:pt x="0" y="226883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4218072" y="9258300"/>
            <a:ext cx="2481123" cy="1430029"/>
          </a:xfrm>
          <a:custGeom>
            <a:avLst/>
            <a:gdLst/>
            <a:ahLst/>
            <a:cxnLst/>
            <a:rect r="r" b="b" t="t" l="l"/>
            <a:pathLst>
              <a:path h="1430029" w="2481123">
                <a:moveTo>
                  <a:pt x="0" y="0"/>
                </a:moveTo>
                <a:lnTo>
                  <a:pt x="2481123" y="0"/>
                </a:lnTo>
                <a:lnTo>
                  <a:pt x="2481123" y="1430029"/>
                </a:lnTo>
                <a:lnTo>
                  <a:pt x="0" y="143002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1495242">
            <a:off x="15836077" y="543893"/>
            <a:ext cx="2276155" cy="1337241"/>
          </a:xfrm>
          <a:custGeom>
            <a:avLst/>
            <a:gdLst/>
            <a:ahLst/>
            <a:cxnLst/>
            <a:rect r="r" b="b" t="t" l="l"/>
            <a:pathLst>
              <a:path h="1337241" w="2276155">
                <a:moveTo>
                  <a:pt x="0" y="0"/>
                </a:moveTo>
                <a:lnTo>
                  <a:pt x="2276155" y="0"/>
                </a:lnTo>
                <a:lnTo>
                  <a:pt x="2276155" y="1337241"/>
                </a:lnTo>
                <a:lnTo>
                  <a:pt x="0" y="1337241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4180792" y="8190827"/>
            <a:ext cx="1394553" cy="1751151"/>
          </a:xfrm>
          <a:custGeom>
            <a:avLst/>
            <a:gdLst/>
            <a:ahLst/>
            <a:cxnLst/>
            <a:rect r="r" b="b" t="t" l="l"/>
            <a:pathLst>
              <a:path h="1751151" w="1394553">
                <a:moveTo>
                  <a:pt x="0" y="0"/>
                </a:moveTo>
                <a:lnTo>
                  <a:pt x="1394553" y="0"/>
                </a:lnTo>
                <a:lnTo>
                  <a:pt x="1394553" y="1751151"/>
                </a:lnTo>
                <a:lnTo>
                  <a:pt x="0" y="1751151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1277048" y="9709442"/>
            <a:ext cx="2026908" cy="1160866"/>
          </a:xfrm>
          <a:custGeom>
            <a:avLst/>
            <a:gdLst/>
            <a:ahLst/>
            <a:cxnLst/>
            <a:rect r="r" b="b" t="t" l="l"/>
            <a:pathLst>
              <a:path h="1160866" w="2026908">
                <a:moveTo>
                  <a:pt x="0" y="0"/>
                </a:moveTo>
                <a:lnTo>
                  <a:pt x="2026908" y="0"/>
                </a:lnTo>
                <a:lnTo>
                  <a:pt x="2026908" y="1160865"/>
                </a:lnTo>
                <a:lnTo>
                  <a:pt x="0" y="1160865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5400000">
            <a:off x="176262" y="2140727"/>
            <a:ext cx="1373141" cy="1148445"/>
          </a:xfrm>
          <a:custGeom>
            <a:avLst/>
            <a:gdLst/>
            <a:ahLst/>
            <a:cxnLst/>
            <a:rect r="r" b="b" t="t" l="l"/>
            <a:pathLst>
              <a:path h="1148445" w="1373141">
                <a:moveTo>
                  <a:pt x="0" y="0"/>
                </a:moveTo>
                <a:lnTo>
                  <a:pt x="1373141" y="0"/>
                </a:lnTo>
                <a:lnTo>
                  <a:pt x="1373141" y="1148446"/>
                </a:lnTo>
                <a:lnTo>
                  <a:pt x="0" y="1148446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2587703">
            <a:off x="16849184" y="8235067"/>
            <a:ext cx="1133953" cy="1754666"/>
          </a:xfrm>
          <a:custGeom>
            <a:avLst/>
            <a:gdLst/>
            <a:ahLst/>
            <a:cxnLst/>
            <a:rect r="r" b="b" t="t" l="l"/>
            <a:pathLst>
              <a:path h="1754666" w="1133953">
                <a:moveTo>
                  <a:pt x="0" y="0"/>
                </a:moveTo>
                <a:lnTo>
                  <a:pt x="1133952" y="0"/>
                </a:lnTo>
                <a:lnTo>
                  <a:pt x="1133952" y="1754666"/>
                </a:lnTo>
                <a:lnTo>
                  <a:pt x="0" y="175466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true" rot="-239702">
            <a:off x="7017601" y="-293400"/>
            <a:ext cx="4228429" cy="1037887"/>
          </a:xfrm>
          <a:custGeom>
            <a:avLst/>
            <a:gdLst/>
            <a:ahLst/>
            <a:cxnLst/>
            <a:rect r="r" b="b" t="t" l="l"/>
            <a:pathLst>
              <a:path h="1037887" w="4228429">
                <a:moveTo>
                  <a:pt x="0" y="1037887"/>
                </a:moveTo>
                <a:lnTo>
                  <a:pt x="4228429" y="1037887"/>
                </a:lnTo>
                <a:lnTo>
                  <a:pt x="4228429" y="0"/>
                </a:lnTo>
                <a:lnTo>
                  <a:pt x="0" y="0"/>
                </a:lnTo>
                <a:lnTo>
                  <a:pt x="0" y="1037887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1811306" y="3043869"/>
            <a:ext cx="14568823" cy="4659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373"/>
              </a:lnSpc>
            </a:pPr>
            <a:r>
              <a:rPr lang="en-US" sz="15570" spc="155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SENIOR CLASS MEETING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635412" y="2990040"/>
            <a:ext cx="14568823" cy="6983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373"/>
              </a:lnSpc>
            </a:pPr>
            <a:r>
              <a:rPr lang="en-US" sz="15570" spc="155">
                <a:solidFill>
                  <a:srgbClr val="5CE1E6"/>
                </a:solidFill>
                <a:latin typeface="Luckiest Guy"/>
                <a:ea typeface="Luckiest Guy"/>
                <a:cs typeface="Luckiest Guy"/>
                <a:sym typeface="Luckiest Guy"/>
              </a:rPr>
              <a:t>SENIOR CLASS MEETING</a:t>
            </a:r>
          </a:p>
          <a:p>
            <a:pPr algn="ctr">
              <a:lnSpc>
                <a:spcPts val="18373"/>
              </a:lnSpc>
            </a:pP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74870" y="-408756"/>
            <a:ext cx="18843626" cy="18843626"/>
          </a:xfrm>
          <a:custGeom>
            <a:avLst/>
            <a:gdLst/>
            <a:ahLst/>
            <a:cxnLst/>
            <a:rect r="r" b="b" t="t" l="l"/>
            <a:pathLst>
              <a:path h="18843626" w="18843626">
                <a:moveTo>
                  <a:pt x="0" y="0"/>
                </a:moveTo>
                <a:lnTo>
                  <a:pt x="18843626" y="0"/>
                </a:lnTo>
                <a:lnTo>
                  <a:pt x="18843626" y="18843626"/>
                </a:lnTo>
                <a:lnTo>
                  <a:pt x="0" y="188436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45192"/>
            <a:ext cx="16230600" cy="8213108"/>
            <a:chOff x="0" y="0"/>
            <a:chExt cx="35133066" cy="1777825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72390" y="72390"/>
              <a:ext cx="34988285" cy="17633470"/>
            </a:xfrm>
            <a:custGeom>
              <a:avLst/>
              <a:gdLst/>
              <a:ahLst/>
              <a:cxnLst/>
              <a:rect r="r" b="b" t="t" l="l"/>
              <a:pathLst>
                <a:path h="17633470" w="34988285">
                  <a:moveTo>
                    <a:pt x="0" y="0"/>
                  </a:moveTo>
                  <a:lnTo>
                    <a:pt x="34988285" y="0"/>
                  </a:lnTo>
                  <a:lnTo>
                    <a:pt x="34988285" y="17633470"/>
                  </a:lnTo>
                  <a:lnTo>
                    <a:pt x="0" y="176334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C52FF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35133065" cy="17778250"/>
            </a:xfrm>
            <a:custGeom>
              <a:avLst/>
              <a:gdLst/>
              <a:ahLst/>
              <a:cxnLst/>
              <a:rect r="r" b="b" t="t" l="l"/>
              <a:pathLst>
                <a:path h="17778250" w="35133065">
                  <a:moveTo>
                    <a:pt x="34988286" y="17633469"/>
                  </a:moveTo>
                  <a:lnTo>
                    <a:pt x="35133065" y="17633469"/>
                  </a:lnTo>
                  <a:lnTo>
                    <a:pt x="35133065" y="17778250"/>
                  </a:lnTo>
                  <a:lnTo>
                    <a:pt x="34988286" y="17778250"/>
                  </a:lnTo>
                  <a:lnTo>
                    <a:pt x="34988286" y="17633469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17633469"/>
                  </a:lnTo>
                  <a:lnTo>
                    <a:pt x="0" y="17633469"/>
                  </a:lnTo>
                  <a:lnTo>
                    <a:pt x="0" y="144780"/>
                  </a:lnTo>
                  <a:close/>
                  <a:moveTo>
                    <a:pt x="0" y="17633469"/>
                  </a:moveTo>
                  <a:lnTo>
                    <a:pt x="144780" y="17633469"/>
                  </a:lnTo>
                  <a:lnTo>
                    <a:pt x="144780" y="17778250"/>
                  </a:lnTo>
                  <a:lnTo>
                    <a:pt x="0" y="17778250"/>
                  </a:lnTo>
                  <a:lnTo>
                    <a:pt x="0" y="17633469"/>
                  </a:lnTo>
                  <a:close/>
                  <a:moveTo>
                    <a:pt x="34988286" y="144780"/>
                  </a:moveTo>
                  <a:lnTo>
                    <a:pt x="35133065" y="144780"/>
                  </a:lnTo>
                  <a:lnTo>
                    <a:pt x="35133065" y="17633469"/>
                  </a:lnTo>
                  <a:lnTo>
                    <a:pt x="34988286" y="17633469"/>
                  </a:lnTo>
                  <a:lnTo>
                    <a:pt x="34988286" y="144780"/>
                  </a:lnTo>
                  <a:close/>
                  <a:moveTo>
                    <a:pt x="144780" y="17633469"/>
                  </a:moveTo>
                  <a:lnTo>
                    <a:pt x="34988286" y="17633469"/>
                  </a:lnTo>
                  <a:lnTo>
                    <a:pt x="34988286" y="17778250"/>
                  </a:lnTo>
                  <a:lnTo>
                    <a:pt x="144780" y="17778250"/>
                  </a:lnTo>
                  <a:lnTo>
                    <a:pt x="144780" y="17633469"/>
                  </a:lnTo>
                  <a:close/>
                  <a:moveTo>
                    <a:pt x="34988286" y="0"/>
                  </a:moveTo>
                  <a:lnTo>
                    <a:pt x="35133065" y="0"/>
                  </a:lnTo>
                  <a:lnTo>
                    <a:pt x="35133065" y="144780"/>
                  </a:lnTo>
                  <a:lnTo>
                    <a:pt x="34988286" y="144780"/>
                  </a:lnTo>
                  <a:lnTo>
                    <a:pt x="3498828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34988286" y="0"/>
                  </a:lnTo>
                  <a:lnTo>
                    <a:pt x="3498828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1028700" y="1226469"/>
            <a:ext cx="16108045" cy="2335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373"/>
              </a:lnSpc>
            </a:pPr>
            <a:r>
              <a:rPr lang="en-US" sz="15570" spc="155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STAY CONNECTED!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40603" y="1226469"/>
            <a:ext cx="16412681" cy="2335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373"/>
              </a:lnSpc>
            </a:pPr>
            <a:r>
              <a:rPr lang="en-US" sz="15570" spc="155">
                <a:solidFill>
                  <a:srgbClr val="5CE1E6"/>
                </a:solidFill>
                <a:latin typeface="Luckiest Guy"/>
                <a:ea typeface="Luckiest Guy"/>
                <a:cs typeface="Luckiest Guy"/>
                <a:sym typeface="Luckiest Guy"/>
              </a:rPr>
              <a:t>STAY CONNECTED!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910389" y="4562394"/>
            <a:ext cx="14467223" cy="16986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 b="true">
                <a:solidFill>
                  <a:srgbClr val="FFFFFF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@ClearwaterHigh2026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C5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74870" y="-408756"/>
            <a:ext cx="18843626" cy="18843626"/>
          </a:xfrm>
          <a:custGeom>
            <a:avLst/>
            <a:gdLst/>
            <a:ahLst/>
            <a:cxnLst/>
            <a:rect r="r" b="b" t="t" l="l"/>
            <a:pathLst>
              <a:path h="18843626" w="18843626">
                <a:moveTo>
                  <a:pt x="0" y="0"/>
                </a:moveTo>
                <a:lnTo>
                  <a:pt x="18843626" y="0"/>
                </a:lnTo>
                <a:lnTo>
                  <a:pt x="18843626" y="18843626"/>
                </a:lnTo>
                <a:lnTo>
                  <a:pt x="0" y="188436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45192"/>
            <a:ext cx="16230600" cy="8213108"/>
            <a:chOff x="0" y="0"/>
            <a:chExt cx="35133066" cy="1777825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72390" y="72390"/>
              <a:ext cx="34988285" cy="17633470"/>
            </a:xfrm>
            <a:custGeom>
              <a:avLst/>
              <a:gdLst/>
              <a:ahLst/>
              <a:cxnLst/>
              <a:rect r="r" b="b" t="t" l="l"/>
              <a:pathLst>
                <a:path h="17633470" w="34988285">
                  <a:moveTo>
                    <a:pt x="0" y="0"/>
                  </a:moveTo>
                  <a:lnTo>
                    <a:pt x="34988285" y="0"/>
                  </a:lnTo>
                  <a:lnTo>
                    <a:pt x="34988285" y="17633470"/>
                  </a:lnTo>
                  <a:lnTo>
                    <a:pt x="0" y="176334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35133065" cy="17778250"/>
            </a:xfrm>
            <a:custGeom>
              <a:avLst/>
              <a:gdLst/>
              <a:ahLst/>
              <a:cxnLst/>
              <a:rect r="r" b="b" t="t" l="l"/>
              <a:pathLst>
                <a:path h="17778250" w="35133065">
                  <a:moveTo>
                    <a:pt x="34988286" y="17633469"/>
                  </a:moveTo>
                  <a:lnTo>
                    <a:pt x="35133065" y="17633469"/>
                  </a:lnTo>
                  <a:lnTo>
                    <a:pt x="35133065" y="17778250"/>
                  </a:lnTo>
                  <a:lnTo>
                    <a:pt x="34988286" y="17778250"/>
                  </a:lnTo>
                  <a:lnTo>
                    <a:pt x="34988286" y="17633469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17633469"/>
                  </a:lnTo>
                  <a:lnTo>
                    <a:pt x="0" y="17633469"/>
                  </a:lnTo>
                  <a:lnTo>
                    <a:pt x="0" y="144780"/>
                  </a:lnTo>
                  <a:close/>
                  <a:moveTo>
                    <a:pt x="0" y="17633469"/>
                  </a:moveTo>
                  <a:lnTo>
                    <a:pt x="144780" y="17633469"/>
                  </a:lnTo>
                  <a:lnTo>
                    <a:pt x="144780" y="17778250"/>
                  </a:lnTo>
                  <a:lnTo>
                    <a:pt x="0" y="17778250"/>
                  </a:lnTo>
                  <a:lnTo>
                    <a:pt x="0" y="17633469"/>
                  </a:lnTo>
                  <a:close/>
                  <a:moveTo>
                    <a:pt x="34988286" y="144780"/>
                  </a:moveTo>
                  <a:lnTo>
                    <a:pt x="35133065" y="144780"/>
                  </a:lnTo>
                  <a:lnTo>
                    <a:pt x="35133065" y="17633469"/>
                  </a:lnTo>
                  <a:lnTo>
                    <a:pt x="34988286" y="17633469"/>
                  </a:lnTo>
                  <a:lnTo>
                    <a:pt x="34988286" y="144780"/>
                  </a:lnTo>
                  <a:close/>
                  <a:moveTo>
                    <a:pt x="144780" y="17633469"/>
                  </a:moveTo>
                  <a:lnTo>
                    <a:pt x="34988286" y="17633469"/>
                  </a:lnTo>
                  <a:lnTo>
                    <a:pt x="34988286" y="17778250"/>
                  </a:lnTo>
                  <a:lnTo>
                    <a:pt x="144780" y="17778250"/>
                  </a:lnTo>
                  <a:lnTo>
                    <a:pt x="144780" y="17633469"/>
                  </a:lnTo>
                  <a:close/>
                  <a:moveTo>
                    <a:pt x="34988286" y="0"/>
                  </a:moveTo>
                  <a:lnTo>
                    <a:pt x="35133065" y="0"/>
                  </a:lnTo>
                  <a:lnTo>
                    <a:pt x="35133065" y="144780"/>
                  </a:lnTo>
                  <a:lnTo>
                    <a:pt x="34988286" y="144780"/>
                  </a:lnTo>
                  <a:lnTo>
                    <a:pt x="3498828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34988286" y="0"/>
                  </a:lnTo>
                  <a:lnTo>
                    <a:pt x="3498828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Freeform 6" id="6"/>
          <p:cNvSpPr/>
          <p:nvPr/>
        </p:nvSpPr>
        <p:spPr>
          <a:xfrm flipH="false" flipV="false" rot="0">
            <a:off x="6521319" y="3767696"/>
            <a:ext cx="5245361" cy="5245361"/>
          </a:xfrm>
          <a:custGeom>
            <a:avLst/>
            <a:gdLst/>
            <a:ahLst/>
            <a:cxnLst/>
            <a:rect r="r" b="b" t="t" l="l"/>
            <a:pathLst>
              <a:path h="5245361" w="5245361">
                <a:moveTo>
                  <a:pt x="0" y="0"/>
                </a:moveTo>
                <a:lnTo>
                  <a:pt x="5245362" y="0"/>
                </a:lnTo>
                <a:lnTo>
                  <a:pt x="5245362" y="5245361"/>
                </a:lnTo>
                <a:lnTo>
                  <a:pt x="0" y="524536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049744" y="1614969"/>
            <a:ext cx="14568823" cy="2335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373"/>
              </a:lnSpc>
            </a:pPr>
            <a:r>
              <a:rPr lang="en-US" sz="15570" spc="155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LAST NAME A-F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859589" y="1614969"/>
            <a:ext cx="14568823" cy="2335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373"/>
              </a:lnSpc>
            </a:pPr>
            <a:r>
              <a:rPr lang="en-US" sz="15570" spc="155">
                <a:solidFill>
                  <a:srgbClr val="5CE1E6"/>
                </a:solidFill>
                <a:latin typeface="Luckiest Guy"/>
                <a:ea typeface="Luckiest Guy"/>
                <a:cs typeface="Luckiest Guy"/>
                <a:sym typeface="Luckiest Guy"/>
              </a:rPr>
              <a:t>LAST NAME A-F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C5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74870" y="-408756"/>
            <a:ext cx="18843626" cy="18843626"/>
          </a:xfrm>
          <a:custGeom>
            <a:avLst/>
            <a:gdLst/>
            <a:ahLst/>
            <a:cxnLst/>
            <a:rect r="r" b="b" t="t" l="l"/>
            <a:pathLst>
              <a:path h="18843626" w="18843626">
                <a:moveTo>
                  <a:pt x="0" y="0"/>
                </a:moveTo>
                <a:lnTo>
                  <a:pt x="18843626" y="0"/>
                </a:lnTo>
                <a:lnTo>
                  <a:pt x="18843626" y="18843626"/>
                </a:lnTo>
                <a:lnTo>
                  <a:pt x="0" y="188436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45192"/>
            <a:ext cx="16230600" cy="8213108"/>
            <a:chOff x="0" y="0"/>
            <a:chExt cx="35133066" cy="1777825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72390" y="72390"/>
              <a:ext cx="34988285" cy="17633470"/>
            </a:xfrm>
            <a:custGeom>
              <a:avLst/>
              <a:gdLst/>
              <a:ahLst/>
              <a:cxnLst/>
              <a:rect r="r" b="b" t="t" l="l"/>
              <a:pathLst>
                <a:path h="17633470" w="34988285">
                  <a:moveTo>
                    <a:pt x="0" y="0"/>
                  </a:moveTo>
                  <a:lnTo>
                    <a:pt x="34988285" y="0"/>
                  </a:lnTo>
                  <a:lnTo>
                    <a:pt x="34988285" y="17633470"/>
                  </a:lnTo>
                  <a:lnTo>
                    <a:pt x="0" y="176334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35133065" cy="17778250"/>
            </a:xfrm>
            <a:custGeom>
              <a:avLst/>
              <a:gdLst/>
              <a:ahLst/>
              <a:cxnLst/>
              <a:rect r="r" b="b" t="t" l="l"/>
              <a:pathLst>
                <a:path h="17778250" w="35133065">
                  <a:moveTo>
                    <a:pt x="34988286" y="17633469"/>
                  </a:moveTo>
                  <a:lnTo>
                    <a:pt x="35133065" y="17633469"/>
                  </a:lnTo>
                  <a:lnTo>
                    <a:pt x="35133065" y="17778250"/>
                  </a:lnTo>
                  <a:lnTo>
                    <a:pt x="34988286" y="17778250"/>
                  </a:lnTo>
                  <a:lnTo>
                    <a:pt x="34988286" y="17633469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17633469"/>
                  </a:lnTo>
                  <a:lnTo>
                    <a:pt x="0" y="17633469"/>
                  </a:lnTo>
                  <a:lnTo>
                    <a:pt x="0" y="144780"/>
                  </a:lnTo>
                  <a:close/>
                  <a:moveTo>
                    <a:pt x="0" y="17633469"/>
                  </a:moveTo>
                  <a:lnTo>
                    <a:pt x="144780" y="17633469"/>
                  </a:lnTo>
                  <a:lnTo>
                    <a:pt x="144780" y="17778250"/>
                  </a:lnTo>
                  <a:lnTo>
                    <a:pt x="0" y="17778250"/>
                  </a:lnTo>
                  <a:lnTo>
                    <a:pt x="0" y="17633469"/>
                  </a:lnTo>
                  <a:close/>
                  <a:moveTo>
                    <a:pt x="34988286" y="144780"/>
                  </a:moveTo>
                  <a:lnTo>
                    <a:pt x="35133065" y="144780"/>
                  </a:lnTo>
                  <a:lnTo>
                    <a:pt x="35133065" y="17633469"/>
                  </a:lnTo>
                  <a:lnTo>
                    <a:pt x="34988286" y="17633469"/>
                  </a:lnTo>
                  <a:lnTo>
                    <a:pt x="34988286" y="144780"/>
                  </a:lnTo>
                  <a:close/>
                  <a:moveTo>
                    <a:pt x="144780" y="17633469"/>
                  </a:moveTo>
                  <a:lnTo>
                    <a:pt x="34988286" y="17633469"/>
                  </a:lnTo>
                  <a:lnTo>
                    <a:pt x="34988286" y="17778250"/>
                  </a:lnTo>
                  <a:lnTo>
                    <a:pt x="144780" y="17778250"/>
                  </a:lnTo>
                  <a:lnTo>
                    <a:pt x="144780" y="17633469"/>
                  </a:lnTo>
                  <a:close/>
                  <a:moveTo>
                    <a:pt x="34988286" y="0"/>
                  </a:moveTo>
                  <a:lnTo>
                    <a:pt x="35133065" y="0"/>
                  </a:lnTo>
                  <a:lnTo>
                    <a:pt x="35133065" y="144780"/>
                  </a:lnTo>
                  <a:lnTo>
                    <a:pt x="34988286" y="144780"/>
                  </a:lnTo>
                  <a:lnTo>
                    <a:pt x="3498828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34988286" y="0"/>
                  </a:lnTo>
                  <a:lnTo>
                    <a:pt x="3498828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Freeform 6" id="6"/>
          <p:cNvSpPr/>
          <p:nvPr/>
        </p:nvSpPr>
        <p:spPr>
          <a:xfrm flipH="false" flipV="false" rot="0">
            <a:off x="6521319" y="3408325"/>
            <a:ext cx="5245361" cy="5245361"/>
          </a:xfrm>
          <a:custGeom>
            <a:avLst/>
            <a:gdLst/>
            <a:ahLst/>
            <a:cxnLst/>
            <a:rect r="r" b="b" t="t" l="l"/>
            <a:pathLst>
              <a:path h="5245361" w="5245361">
                <a:moveTo>
                  <a:pt x="0" y="0"/>
                </a:moveTo>
                <a:lnTo>
                  <a:pt x="5245362" y="0"/>
                </a:lnTo>
                <a:lnTo>
                  <a:pt x="5245362" y="5245362"/>
                </a:lnTo>
                <a:lnTo>
                  <a:pt x="0" y="524536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049744" y="1614969"/>
            <a:ext cx="14568823" cy="2335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373"/>
              </a:lnSpc>
            </a:pPr>
            <a:r>
              <a:rPr lang="en-US" sz="15570" spc="155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LAST NAME G-L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962532" y="1614969"/>
            <a:ext cx="14568823" cy="2335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373"/>
              </a:lnSpc>
            </a:pPr>
            <a:r>
              <a:rPr lang="en-US" sz="15570" spc="155">
                <a:solidFill>
                  <a:srgbClr val="5CE1E6"/>
                </a:solidFill>
                <a:latin typeface="Luckiest Guy"/>
                <a:ea typeface="Luckiest Guy"/>
                <a:cs typeface="Luckiest Guy"/>
                <a:sym typeface="Luckiest Guy"/>
              </a:rPr>
              <a:t>LAST NAME G-L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C5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74870" y="-408756"/>
            <a:ext cx="18843626" cy="18843626"/>
          </a:xfrm>
          <a:custGeom>
            <a:avLst/>
            <a:gdLst/>
            <a:ahLst/>
            <a:cxnLst/>
            <a:rect r="r" b="b" t="t" l="l"/>
            <a:pathLst>
              <a:path h="18843626" w="18843626">
                <a:moveTo>
                  <a:pt x="0" y="0"/>
                </a:moveTo>
                <a:lnTo>
                  <a:pt x="18843626" y="0"/>
                </a:lnTo>
                <a:lnTo>
                  <a:pt x="18843626" y="18843626"/>
                </a:lnTo>
                <a:lnTo>
                  <a:pt x="0" y="188436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45192"/>
            <a:ext cx="16230600" cy="8213108"/>
            <a:chOff x="0" y="0"/>
            <a:chExt cx="35133066" cy="1777825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72390" y="72390"/>
              <a:ext cx="34988285" cy="17633470"/>
            </a:xfrm>
            <a:custGeom>
              <a:avLst/>
              <a:gdLst/>
              <a:ahLst/>
              <a:cxnLst/>
              <a:rect r="r" b="b" t="t" l="l"/>
              <a:pathLst>
                <a:path h="17633470" w="34988285">
                  <a:moveTo>
                    <a:pt x="0" y="0"/>
                  </a:moveTo>
                  <a:lnTo>
                    <a:pt x="34988285" y="0"/>
                  </a:lnTo>
                  <a:lnTo>
                    <a:pt x="34988285" y="17633470"/>
                  </a:lnTo>
                  <a:lnTo>
                    <a:pt x="0" y="176334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35133065" cy="17778250"/>
            </a:xfrm>
            <a:custGeom>
              <a:avLst/>
              <a:gdLst/>
              <a:ahLst/>
              <a:cxnLst/>
              <a:rect r="r" b="b" t="t" l="l"/>
              <a:pathLst>
                <a:path h="17778250" w="35133065">
                  <a:moveTo>
                    <a:pt x="34988286" y="17633469"/>
                  </a:moveTo>
                  <a:lnTo>
                    <a:pt x="35133065" y="17633469"/>
                  </a:lnTo>
                  <a:lnTo>
                    <a:pt x="35133065" y="17778250"/>
                  </a:lnTo>
                  <a:lnTo>
                    <a:pt x="34988286" y="17778250"/>
                  </a:lnTo>
                  <a:lnTo>
                    <a:pt x="34988286" y="17633469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17633469"/>
                  </a:lnTo>
                  <a:lnTo>
                    <a:pt x="0" y="17633469"/>
                  </a:lnTo>
                  <a:lnTo>
                    <a:pt x="0" y="144780"/>
                  </a:lnTo>
                  <a:close/>
                  <a:moveTo>
                    <a:pt x="0" y="17633469"/>
                  </a:moveTo>
                  <a:lnTo>
                    <a:pt x="144780" y="17633469"/>
                  </a:lnTo>
                  <a:lnTo>
                    <a:pt x="144780" y="17778250"/>
                  </a:lnTo>
                  <a:lnTo>
                    <a:pt x="0" y="17778250"/>
                  </a:lnTo>
                  <a:lnTo>
                    <a:pt x="0" y="17633469"/>
                  </a:lnTo>
                  <a:close/>
                  <a:moveTo>
                    <a:pt x="34988286" y="144780"/>
                  </a:moveTo>
                  <a:lnTo>
                    <a:pt x="35133065" y="144780"/>
                  </a:lnTo>
                  <a:lnTo>
                    <a:pt x="35133065" y="17633469"/>
                  </a:lnTo>
                  <a:lnTo>
                    <a:pt x="34988286" y="17633469"/>
                  </a:lnTo>
                  <a:lnTo>
                    <a:pt x="34988286" y="144780"/>
                  </a:lnTo>
                  <a:close/>
                  <a:moveTo>
                    <a:pt x="144780" y="17633469"/>
                  </a:moveTo>
                  <a:lnTo>
                    <a:pt x="34988286" y="17633469"/>
                  </a:lnTo>
                  <a:lnTo>
                    <a:pt x="34988286" y="17778250"/>
                  </a:lnTo>
                  <a:lnTo>
                    <a:pt x="144780" y="17778250"/>
                  </a:lnTo>
                  <a:lnTo>
                    <a:pt x="144780" y="17633469"/>
                  </a:lnTo>
                  <a:close/>
                  <a:moveTo>
                    <a:pt x="34988286" y="0"/>
                  </a:moveTo>
                  <a:lnTo>
                    <a:pt x="35133065" y="0"/>
                  </a:lnTo>
                  <a:lnTo>
                    <a:pt x="35133065" y="144780"/>
                  </a:lnTo>
                  <a:lnTo>
                    <a:pt x="34988286" y="144780"/>
                  </a:lnTo>
                  <a:lnTo>
                    <a:pt x="3498828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34988286" y="0"/>
                  </a:lnTo>
                  <a:lnTo>
                    <a:pt x="3498828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Freeform 6" id="6"/>
          <p:cNvSpPr/>
          <p:nvPr/>
        </p:nvSpPr>
        <p:spPr>
          <a:xfrm flipH="false" flipV="false" rot="0">
            <a:off x="6521319" y="3367984"/>
            <a:ext cx="5245361" cy="5245361"/>
          </a:xfrm>
          <a:custGeom>
            <a:avLst/>
            <a:gdLst/>
            <a:ahLst/>
            <a:cxnLst/>
            <a:rect r="r" b="b" t="t" l="l"/>
            <a:pathLst>
              <a:path h="5245361" w="5245361">
                <a:moveTo>
                  <a:pt x="0" y="0"/>
                </a:moveTo>
                <a:lnTo>
                  <a:pt x="5245362" y="0"/>
                </a:lnTo>
                <a:lnTo>
                  <a:pt x="5245362" y="5245361"/>
                </a:lnTo>
                <a:lnTo>
                  <a:pt x="0" y="524536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049744" y="1614969"/>
            <a:ext cx="14568823" cy="2335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373"/>
              </a:lnSpc>
            </a:pPr>
            <a:r>
              <a:rPr lang="en-US" sz="15570" spc="155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LAST NAME M-R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859589" y="1614969"/>
            <a:ext cx="14568823" cy="2335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373"/>
              </a:lnSpc>
            </a:pPr>
            <a:r>
              <a:rPr lang="en-US" sz="15570" spc="155">
                <a:solidFill>
                  <a:srgbClr val="5CE1E6"/>
                </a:solidFill>
                <a:latin typeface="Luckiest Guy"/>
                <a:ea typeface="Luckiest Guy"/>
                <a:cs typeface="Luckiest Guy"/>
                <a:sym typeface="Luckiest Guy"/>
              </a:rPr>
              <a:t>LAST NAME M-R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C5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74870" y="-408756"/>
            <a:ext cx="18843626" cy="18843626"/>
          </a:xfrm>
          <a:custGeom>
            <a:avLst/>
            <a:gdLst/>
            <a:ahLst/>
            <a:cxnLst/>
            <a:rect r="r" b="b" t="t" l="l"/>
            <a:pathLst>
              <a:path h="18843626" w="18843626">
                <a:moveTo>
                  <a:pt x="0" y="0"/>
                </a:moveTo>
                <a:lnTo>
                  <a:pt x="18843626" y="0"/>
                </a:lnTo>
                <a:lnTo>
                  <a:pt x="18843626" y="18843626"/>
                </a:lnTo>
                <a:lnTo>
                  <a:pt x="0" y="188436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45192"/>
            <a:ext cx="16230600" cy="8213108"/>
            <a:chOff x="0" y="0"/>
            <a:chExt cx="35133066" cy="1777825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72390" y="72390"/>
              <a:ext cx="34988285" cy="17633470"/>
            </a:xfrm>
            <a:custGeom>
              <a:avLst/>
              <a:gdLst/>
              <a:ahLst/>
              <a:cxnLst/>
              <a:rect r="r" b="b" t="t" l="l"/>
              <a:pathLst>
                <a:path h="17633470" w="34988285">
                  <a:moveTo>
                    <a:pt x="0" y="0"/>
                  </a:moveTo>
                  <a:lnTo>
                    <a:pt x="34988285" y="0"/>
                  </a:lnTo>
                  <a:lnTo>
                    <a:pt x="34988285" y="17633470"/>
                  </a:lnTo>
                  <a:lnTo>
                    <a:pt x="0" y="176334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35133065" cy="17778250"/>
            </a:xfrm>
            <a:custGeom>
              <a:avLst/>
              <a:gdLst/>
              <a:ahLst/>
              <a:cxnLst/>
              <a:rect r="r" b="b" t="t" l="l"/>
              <a:pathLst>
                <a:path h="17778250" w="35133065">
                  <a:moveTo>
                    <a:pt x="34988286" y="17633469"/>
                  </a:moveTo>
                  <a:lnTo>
                    <a:pt x="35133065" y="17633469"/>
                  </a:lnTo>
                  <a:lnTo>
                    <a:pt x="35133065" y="17778250"/>
                  </a:lnTo>
                  <a:lnTo>
                    <a:pt x="34988286" y="17778250"/>
                  </a:lnTo>
                  <a:lnTo>
                    <a:pt x="34988286" y="17633469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17633469"/>
                  </a:lnTo>
                  <a:lnTo>
                    <a:pt x="0" y="17633469"/>
                  </a:lnTo>
                  <a:lnTo>
                    <a:pt x="0" y="144780"/>
                  </a:lnTo>
                  <a:close/>
                  <a:moveTo>
                    <a:pt x="0" y="17633469"/>
                  </a:moveTo>
                  <a:lnTo>
                    <a:pt x="144780" y="17633469"/>
                  </a:lnTo>
                  <a:lnTo>
                    <a:pt x="144780" y="17778250"/>
                  </a:lnTo>
                  <a:lnTo>
                    <a:pt x="0" y="17778250"/>
                  </a:lnTo>
                  <a:lnTo>
                    <a:pt x="0" y="17633469"/>
                  </a:lnTo>
                  <a:close/>
                  <a:moveTo>
                    <a:pt x="34988286" y="144780"/>
                  </a:moveTo>
                  <a:lnTo>
                    <a:pt x="35133065" y="144780"/>
                  </a:lnTo>
                  <a:lnTo>
                    <a:pt x="35133065" y="17633469"/>
                  </a:lnTo>
                  <a:lnTo>
                    <a:pt x="34988286" y="17633469"/>
                  </a:lnTo>
                  <a:lnTo>
                    <a:pt x="34988286" y="144780"/>
                  </a:lnTo>
                  <a:close/>
                  <a:moveTo>
                    <a:pt x="144780" y="17633469"/>
                  </a:moveTo>
                  <a:lnTo>
                    <a:pt x="34988286" y="17633469"/>
                  </a:lnTo>
                  <a:lnTo>
                    <a:pt x="34988286" y="17778250"/>
                  </a:lnTo>
                  <a:lnTo>
                    <a:pt x="144780" y="17778250"/>
                  </a:lnTo>
                  <a:lnTo>
                    <a:pt x="144780" y="17633469"/>
                  </a:lnTo>
                  <a:close/>
                  <a:moveTo>
                    <a:pt x="34988286" y="0"/>
                  </a:moveTo>
                  <a:lnTo>
                    <a:pt x="35133065" y="0"/>
                  </a:lnTo>
                  <a:lnTo>
                    <a:pt x="35133065" y="144780"/>
                  </a:lnTo>
                  <a:lnTo>
                    <a:pt x="34988286" y="144780"/>
                  </a:lnTo>
                  <a:lnTo>
                    <a:pt x="3498828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34988286" y="0"/>
                  </a:lnTo>
                  <a:lnTo>
                    <a:pt x="3498828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Freeform 6" id="6"/>
          <p:cNvSpPr/>
          <p:nvPr/>
        </p:nvSpPr>
        <p:spPr>
          <a:xfrm flipH="false" flipV="false" rot="0">
            <a:off x="6521319" y="3767696"/>
            <a:ext cx="5245361" cy="5245361"/>
          </a:xfrm>
          <a:custGeom>
            <a:avLst/>
            <a:gdLst/>
            <a:ahLst/>
            <a:cxnLst/>
            <a:rect r="r" b="b" t="t" l="l"/>
            <a:pathLst>
              <a:path h="5245361" w="5245361">
                <a:moveTo>
                  <a:pt x="0" y="0"/>
                </a:moveTo>
                <a:lnTo>
                  <a:pt x="5245362" y="0"/>
                </a:lnTo>
                <a:lnTo>
                  <a:pt x="5245362" y="5245361"/>
                </a:lnTo>
                <a:lnTo>
                  <a:pt x="0" y="524536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049744" y="1614969"/>
            <a:ext cx="14568823" cy="2335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373"/>
              </a:lnSpc>
            </a:pPr>
            <a:r>
              <a:rPr lang="en-US" sz="15570" spc="155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LAST NAME S-Z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859589" y="1614969"/>
            <a:ext cx="14568823" cy="2335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373"/>
              </a:lnSpc>
            </a:pPr>
            <a:r>
              <a:rPr lang="en-US" sz="15570" spc="155">
                <a:solidFill>
                  <a:srgbClr val="5CE1E6"/>
                </a:solidFill>
                <a:latin typeface="Luckiest Guy"/>
                <a:ea typeface="Luckiest Guy"/>
                <a:cs typeface="Luckiest Guy"/>
                <a:sym typeface="Luckiest Guy"/>
              </a:rPr>
              <a:t>LAST NAME S-Z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74870" y="-408756"/>
            <a:ext cx="18843626" cy="18843626"/>
          </a:xfrm>
          <a:custGeom>
            <a:avLst/>
            <a:gdLst/>
            <a:ahLst/>
            <a:cxnLst/>
            <a:rect r="r" b="b" t="t" l="l"/>
            <a:pathLst>
              <a:path h="18843626" w="18843626">
                <a:moveTo>
                  <a:pt x="0" y="0"/>
                </a:moveTo>
                <a:lnTo>
                  <a:pt x="18843626" y="0"/>
                </a:lnTo>
                <a:lnTo>
                  <a:pt x="18843626" y="18843626"/>
                </a:lnTo>
                <a:lnTo>
                  <a:pt x="0" y="188436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45192"/>
            <a:ext cx="16230600" cy="8896786"/>
            <a:chOff x="0" y="0"/>
            <a:chExt cx="35133066" cy="19258152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72390" y="72390"/>
              <a:ext cx="34988285" cy="19113372"/>
            </a:xfrm>
            <a:custGeom>
              <a:avLst/>
              <a:gdLst/>
              <a:ahLst/>
              <a:cxnLst/>
              <a:rect r="r" b="b" t="t" l="l"/>
              <a:pathLst>
                <a:path h="19113372" w="34988285">
                  <a:moveTo>
                    <a:pt x="0" y="0"/>
                  </a:moveTo>
                  <a:lnTo>
                    <a:pt x="34988285" y="0"/>
                  </a:lnTo>
                  <a:lnTo>
                    <a:pt x="34988285" y="19113372"/>
                  </a:lnTo>
                  <a:lnTo>
                    <a:pt x="0" y="191133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35133065" cy="19258152"/>
            </a:xfrm>
            <a:custGeom>
              <a:avLst/>
              <a:gdLst/>
              <a:ahLst/>
              <a:cxnLst/>
              <a:rect r="r" b="b" t="t" l="l"/>
              <a:pathLst>
                <a:path h="19258152" w="35133065">
                  <a:moveTo>
                    <a:pt x="34988286" y="19113371"/>
                  </a:moveTo>
                  <a:lnTo>
                    <a:pt x="35133065" y="19113371"/>
                  </a:lnTo>
                  <a:lnTo>
                    <a:pt x="35133065" y="19258152"/>
                  </a:lnTo>
                  <a:lnTo>
                    <a:pt x="34988286" y="19258152"/>
                  </a:lnTo>
                  <a:lnTo>
                    <a:pt x="34988286" y="1911337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19113371"/>
                  </a:lnTo>
                  <a:lnTo>
                    <a:pt x="0" y="19113371"/>
                  </a:lnTo>
                  <a:lnTo>
                    <a:pt x="0" y="144780"/>
                  </a:lnTo>
                  <a:close/>
                  <a:moveTo>
                    <a:pt x="0" y="19113371"/>
                  </a:moveTo>
                  <a:lnTo>
                    <a:pt x="144780" y="19113371"/>
                  </a:lnTo>
                  <a:lnTo>
                    <a:pt x="144780" y="19258152"/>
                  </a:lnTo>
                  <a:lnTo>
                    <a:pt x="0" y="19258152"/>
                  </a:lnTo>
                  <a:lnTo>
                    <a:pt x="0" y="19113371"/>
                  </a:lnTo>
                  <a:close/>
                  <a:moveTo>
                    <a:pt x="34988286" y="144780"/>
                  </a:moveTo>
                  <a:lnTo>
                    <a:pt x="35133065" y="144780"/>
                  </a:lnTo>
                  <a:lnTo>
                    <a:pt x="35133065" y="19113371"/>
                  </a:lnTo>
                  <a:lnTo>
                    <a:pt x="34988286" y="19113371"/>
                  </a:lnTo>
                  <a:lnTo>
                    <a:pt x="34988286" y="144780"/>
                  </a:lnTo>
                  <a:close/>
                  <a:moveTo>
                    <a:pt x="144780" y="19113371"/>
                  </a:moveTo>
                  <a:lnTo>
                    <a:pt x="34988286" y="19113371"/>
                  </a:lnTo>
                  <a:lnTo>
                    <a:pt x="34988286" y="19258152"/>
                  </a:lnTo>
                  <a:lnTo>
                    <a:pt x="144780" y="19258152"/>
                  </a:lnTo>
                  <a:lnTo>
                    <a:pt x="144780" y="19113371"/>
                  </a:lnTo>
                  <a:close/>
                  <a:moveTo>
                    <a:pt x="34988286" y="0"/>
                  </a:moveTo>
                  <a:lnTo>
                    <a:pt x="35133065" y="0"/>
                  </a:lnTo>
                  <a:lnTo>
                    <a:pt x="35133065" y="144780"/>
                  </a:lnTo>
                  <a:lnTo>
                    <a:pt x="34988286" y="144780"/>
                  </a:lnTo>
                  <a:lnTo>
                    <a:pt x="3498828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34988286" y="0"/>
                  </a:lnTo>
                  <a:lnTo>
                    <a:pt x="3498828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8C52FF"/>
            </a:solidFill>
          </p:spPr>
        </p:sp>
      </p:grpSp>
      <p:sp>
        <p:nvSpPr>
          <p:cNvPr name="Freeform 6" id="6"/>
          <p:cNvSpPr/>
          <p:nvPr/>
        </p:nvSpPr>
        <p:spPr>
          <a:xfrm flipH="false" flipV="false" rot="3789146">
            <a:off x="-797748" y="8328043"/>
            <a:ext cx="2671758" cy="1860515"/>
          </a:xfrm>
          <a:custGeom>
            <a:avLst/>
            <a:gdLst/>
            <a:ahLst/>
            <a:cxnLst/>
            <a:rect r="r" b="b" t="t" l="l"/>
            <a:pathLst>
              <a:path h="1860515" w="2671758">
                <a:moveTo>
                  <a:pt x="0" y="0"/>
                </a:moveTo>
                <a:lnTo>
                  <a:pt x="2671758" y="0"/>
                </a:lnTo>
                <a:lnTo>
                  <a:pt x="2671758" y="1860514"/>
                </a:lnTo>
                <a:lnTo>
                  <a:pt x="0" y="18605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1495242">
            <a:off x="15836077" y="543893"/>
            <a:ext cx="2276155" cy="1337241"/>
          </a:xfrm>
          <a:custGeom>
            <a:avLst/>
            <a:gdLst/>
            <a:ahLst/>
            <a:cxnLst/>
            <a:rect r="r" b="b" t="t" l="l"/>
            <a:pathLst>
              <a:path h="1337241" w="2276155">
                <a:moveTo>
                  <a:pt x="0" y="0"/>
                </a:moveTo>
                <a:lnTo>
                  <a:pt x="2276155" y="0"/>
                </a:lnTo>
                <a:lnTo>
                  <a:pt x="2276155" y="1337241"/>
                </a:lnTo>
                <a:lnTo>
                  <a:pt x="0" y="13372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4180792" y="8190827"/>
            <a:ext cx="1394553" cy="1751151"/>
          </a:xfrm>
          <a:custGeom>
            <a:avLst/>
            <a:gdLst/>
            <a:ahLst/>
            <a:cxnLst/>
            <a:rect r="r" b="b" t="t" l="l"/>
            <a:pathLst>
              <a:path h="1751151" w="1394553">
                <a:moveTo>
                  <a:pt x="0" y="0"/>
                </a:moveTo>
                <a:lnTo>
                  <a:pt x="1394553" y="0"/>
                </a:lnTo>
                <a:lnTo>
                  <a:pt x="1394553" y="1751151"/>
                </a:lnTo>
                <a:lnTo>
                  <a:pt x="0" y="17511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1277048" y="9709442"/>
            <a:ext cx="2026908" cy="1160866"/>
          </a:xfrm>
          <a:custGeom>
            <a:avLst/>
            <a:gdLst/>
            <a:ahLst/>
            <a:cxnLst/>
            <a:rect r="r" b="b" t="t" l="l"/>
            <a:pathLst>
              <a:path h="1160866" w="2026908">
                <a:moveTo>
                  <a:pt x="0" y="0"/>
                </a:moveTo>
                <a:lnTo>
                  <a:pt x="2026908" y="0"/>
                </a:lnTo>
                <a:lnTo>
                  <a:pt x="2026908" y="1160865"/>
                </a:lnTo>
                <a:lnTo>
                  <a:pt x="0" y="116086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-5400000">
            <a:off x="176262" y="2140727"/>
            <a:ext cx="1373141" cy="1148445"/>
          </a:xfrm>
          <a:custGeom>
            <a:avLst/>
            <a:gdLst/>
            <a:ahLst/>
            <a:cxnLst/>
            <a:rect r="r" b="b" t="t" l="l"/>
            <a:pathLst>
              <a:path h="1148445" w="1373141">
                <a:moveTo>
                  <a:pt x="0" y="0"/>
                </a:moveTo>
                <a:lnTo>
                  <a:pt x="1373141" y="0"/>
                </a:lnTo>
                <a:lnTo>
                  <a:pt x="1373141" y="1148446"/>
                </a:lnTo>
                <a:lnTo>
                  <a:pt x="0" y="114844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2587703">
            <a:off x="16849184" y="8235067"/>
            <a:ext cx="1133953" cy="1754666"/>
          </a:xfrm>
          <a:custGeom>
            <a:avLst/>
            <a:gdLst/>
            <a:ahLst/>
            <a:cxnLst/>
            <a:rect r="r" b="b" t="t" l="l"/>
            <a:pathLst>
              <a:path h="1754666" w="1133953">
                <a:moveTo>
                  <a:pt x="0" y="0"/>
                </a:moveTo>
                <a:lnTo>
                  <a:pt x="1133952" y="0"/>
                </a:lnTo>
                <a:lnTo>
                  <a:pt x="1133952" y="1754666"/>
                </a:lnTo>
                <a:lnTo>
                  <a:pt x="0" y="1754666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-10800000">
            <a:off x="769848" y="-309201"/>
            <a:ext cx="2231847" cy="1521714"/>
          </a:xfrm>
          <a:custGeom>
            <a:avLst/>
            <a:gdLst/>
            <a:ahLst/>
            <a:cxnLst/>
            <a:rect r="r" b="b" t="t" l="l"/>
            <a:pathLst>
              <a:path h="1521714" w="2231847">
                <a:moveTo>
                  <a:pt x="0" y="0"/>
                </a:moveTo>
                <a:lnTo>
                  <a:pt x="2231847" y="0"/>
                </a:lnTo>
                <a:lnTo>
                  <a:pt x="2231847" y="1521714"/>
                </a:lnTo>
                <a:lnTo>
                  <a:pt x="0" y="1521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1777757" y="1270069"/>
            <a:ext cx="15196398" cy="38734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206"/>
              </a:lnSpc>
            </a:pPr>
            <a:r>
              <a:rPr lang="en-US" sz="12887" spc="128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SENIOR FEES</a:t>
            </a:r>
          </a:p>
          <a:p>
            <a:pPr algn="ctr">
              <a:lnSpc>
                <a:spcPts val="15206"/>
              </a:lnSpc>
            </a:pPr>
          </a:p>
        </p:txBody>
      </p:sp>
      <p:sp>
        <p:nvSpPr>
          <p:cNvPr name="TextBox 14" id="14"/>
          <p:cNvSpPr txBox="true"/>
          <p:nvPr/>
        </p:nvSpPr>
        <p:spPr>
          <a:xfrm rot="0">
            <a:off x="1648744" y="1253702"/>
            <a:ext cx="15196398" cy="19483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206"/>
              </a:lnSpc>
            </a:pPr>
            <a:r>
              <a:rPr lang="en-US" sz="12887" spc="128">
                <a:solidFill>
                  <a:srgbClr val="5CE1E6"/>
                </a:solidFill>
                <a:latin typeface="Luckiest Guy"/>
                <a:ea typeface="Luckiest Guy"/>
                <a:cs typeface="Luckiest Guy"/>
                <a:sym typeface="Luckiest Guy"/>
              </a:rPr>
              <a:t>SENIOR FEES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2451624" y="3277870"/>
            <a:ext cx="10852332" cy="5980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319"/>
              </a:lnSpc>
            </a:pPr>
            <a:r>
              <a:rPr lang="en-US" sz="37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Includes:</a:t>
            </a:r>
          </a:p>
          <a:p>
            <a:pPr algn="ctr">
              <a:lnSpc>
                <a:spcPts val="5319"/>
              </a:lnSpc>
            </a:pPr>
            <a:r>
              <a:rPr lang="en-US" sz="37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Medallion</a:t>
            </a:r>
          </a:p>
          <a:p>
            <a:pPr algn="ctr">
              <a:lnSpc>
                <a:spcPts val="5319"/>
              </a:lnSpc>
            </a:pPr>
            <a:r>
              <a:rPr lang="en-US" sz="37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Diploma Cover</a:t>
            </a:r>
          </a:p>
          <a:p>
            <a:pPr algn="ctr">
              <a:lnSpc>
                <a:spcPts val="5319"/>
              </a:lnSpc>
            </a:pPr>
            <a:r>
              <a:rPr lang="en-US" sz="37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Cost of The Sound</a:t>
            </a:r>
          </a:p>
          <a:p>
            <a:pPr algn="ctr">
              <a:lnSpc>
                <a:spcPts val="5319"/>
              </a:lnSpc>
            </a:pPr>
            <a:r>
              <a:rPr lang="en-US" sz="37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Alumni Tshirt</a:t>
            </a:r>
          </a:p>
          <a:p>
            <a:pPr algn="ctr">
              <a:lnSpc>
                <a:spcPts val="5319"/>
              </a:lnSpc>
            </a:pPr>
            <a:r>
              <a:rPr lang="en-US" sz="37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Yard Sign</a:t>
            </a:r>
          </a:p>
          <a:p>
            <a:pPr algn="ctr">
              <a:lnSpc>
                <a:spcPts val="5319"/>
              </a:lnSpc>
            </a:pPr>
            <a:r>
              <a:rPr lang="en-US" sz="37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Senior Week Activities</a:t>
            </a:r>
          </a:p>
          <a:p>
            <a:pPr algn="ctr">
              <a:lnSpc>
                <a:spcPts val="5319"/>
              </a:lnSpc>
            </a:pPr>
          </a:p>
          <a:p>
            <a:pPr algn="ctr">
              <a:lnSpc>
                <a:spcPts val="5319"/>
              </a:lnSpc>
            </a:pPr>
            <a:r>
              <a:rPr lang="en-US" sz="3799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DOES NOT INCLUDE CAP AND GOWN!!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754626" y="4200259"/>
            <a:ext cx="10852332" cy="2571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0"/>
              </a:lnSpc>
            </a:pPr>
            <a:r>
              <a:rPr lang="en-US" sz="1500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$150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43323" y="2033039"/>
            <a:ext cx="18044677" cy="82063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07"/>
              </a:lnSpc>
            </a:pPr>
            <a:r>
              <a:rPr lang="en-US" sz="579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Pay on CHS website under ONLINE PAYMENTS</a:t>
            </a:r>
          </a:p>
          <a:p>
            <a:pPr algn="ctr">
              <a:lnSpc>
                <a:spcPts val="8107"/>
              </a:lnSpc>
            </a:pPr>
            <a:r>
              <a:rPr lang="en-US" sz="579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This QR Code:</a:t>
            </a:r>
          </a:p>
          <a:p>
            <a:pPr algn="ctr">
              <a:lnSpc>
                <a:spcPts val="8107"/>
              </a:lnSpc>
            </a:pPr>
          </a:p>
          <a:p>
            <a:pPr algn="ctr">
              <a:lnSpc>
                <a:spcPts val="8107"/>
              </a:lnSpc>
            </a:pPr>
          </a:p>
          <a:p>
            <a:pPr algn="ctr">
              <a:lnSpc>
                <a:spcPts val="8107"/>
              </a:lnSpc>
            </a:pPr>
          </a:p>
          <a:p>
            <a:pPr algn="ctr">
              <a:lnSpc>
                <a:spcPts val="8107"/>
              </a:lnSpc>
            </a:pPr>
          </a:p>
          <a:p>
            <a:pPr algn="ctr">
              <a:lnSpc>
                <a:spcPts val="8107"/>
              </a:lnSpc>
            </a:pPr>
          </a:p>
          <a:p>
            <a:pPr algn="ctr">
              <a:lnSpc>
                <a:spcPts val="8107"/>
              </a:lnSpc>
            </a:pPr>
            <a:r>
              <a:rPr lang="en-US" sz="579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Or Mrs. Banks in Media Center with cash or check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6905880" y="4496844"/>
            <a:ext cx="4476240" cy="4412146"/>
          </a:xfrm>
          <a:custGeom>
            <a:avLst/>
            <a:gdLst/>
            <a:ahLst/>
            <a:cxnLst/>
            <a:rect r="r" b="b" t="t" l="l"/>
            <a:pathLst>
              <a:path h="4412146" w="4476240">
                <a:moveTo>
                  <a:pt x="0" y="0"/>
                </a:moveTo>
                <a:lnTo>
                  <a:pt x="4476240" y="0"/>
                </a:lnTo>
                <a:lnTo>
                  <a:pt x="4476240" y="4412147"/>
                </a:lnTo>
                <a:lnTo>
                  <a:pt x="0" y="44121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443" t="-8715" r="-10738" b="-10168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545801" y="404807"/>
            <a:ext cx="15196398" cy="19483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206"/>
              </a:lnSpc>
            </a:pPr>
            <a:r>
              <a:rPr lang="en-US" sz="12887" spc="128">
                <a:solidFill>
                  <a:srgbClr val="5CE1E6"/>
                </a:solidFill>
                <a:latin typeface="Luckiest Guy"/>
                <a:ea typeface="Luckiest Guy"/>
                <a:cs typeface="Luckiest Guy"/>
                <a:sym typeface="Luckiest Guy"/>
              </a:rPr>
              <a:t>SENIOR FEES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43323" y="2033039"/>
            <a:ext cx="18044677" cy="82063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07"/>
              </a:lnSpc>
            </a:pPr>
            <a:r>
              <a:rPr lang="en-US" sz="5790" b="true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MUST purchase online only. Separate fee than the senior fees. $40 to start and then increases as the year goes on. ORDER EARLY!!</a:t>
            </a:r>
          </a:p>
          <a:p>
            <a:pPr algn="ctr">
              <a:lnSpc>
                <a:spcPts val="8107"/>
              </a:lnSpc>
            </a:pPr>
          </a:p>
          <a:p>
            <a:pPr algn="ctr">
              <a:lnSpc>
                <a:spcPts val="8107"/>
              </a:lnSpc>
            </a:pPr>
          </a:p>
          <a:p>
            <a:pPr algn="ctr">
              <a:lnSpc>
                <a:spcPts val="8107"/>
              </a:lnSpc>
            </a:pPr>
          </a:p>
          <a:p>
            <a:pPr algn="ctr">
              <a:lnSpc>
                <a:spcPts val="8107"/>
              </a:lnSpc>
            </a:pPr>
          </a:p>
          <a:p>
            <a:pPr algn="ctr">
              <a:lnSpc>
                <a:spcPts val="8107"/>
              </a:lnSpc>
            </a:pP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6521319" y="5143500"/>
            <a:ext cx="5245361" cy="5245361"/>
          </a:xfrm>
          <a:custGeom>
            <a:avLst/>
            <a:gdLst/>
            <a:ahLst/>
            <a:cxnLst/>
            <a:rect r="r" b="b" t="t" l="l"/>
            <a:pathLst>
              <a:path h="5245361" w="5245361">
                <a:moveTo>
                  <a:pt x="0" y="0"/>
                </a:moveTo>
                <a:lnTo>
                  <a:pt x="5245362" y="0"/>
                </a:lnTo>
                <a:lnTo>
                  <a:pt x="5245362" y="5245361"/>
                </a:lnTo>
                <a:lnTo>
                  <a:pt x="0" y="524536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232137" y="208544"/>
            <a:ext cx="15196398" cy="19483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206"/>
              </a:lnSpc>
            </a:pPr>
            <a:r>
              <a:rPr lang="en-US" sz="12887" spc="128">
                <a:solidFill>
                  <a:srgbClr val="5CE1E6"/>
                </a:solidFill>
                <a:latin typeface="Luckiest Guy"/>
                <a:ea typeface="Luckiest Guy"/>
                <a:cs typeface="Luckiest Guy"/>
                <a:sym typeface="Luckiest Guy"/>
              </a:rPr>
              <a:t>CAP AND GOWN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9555794" y="5546222"/>
            <a:ext cx="10852332" cy="2571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0"/>
              </a:lnSpc>
            </a:pPr>
            <a:r>
              <a:rPr lang="en-US" sz="1500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$40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74870" y="-408756"/>
            <a:ext cx="18843626" cy="18843626"/>
          </a:xfrm>
          <a:custGeom>
            <a:avLst/>
            <a:gdLst/>
            <a:ahLst/>
            <a:cxnLst/>
            <a:rect r="r" b="b" t="t" l="l"/>
            <a:pathLst>
              <a:path h="18843626" w="18843626">
                <a:moveTo>
                  <a:pt x="0" y="0"/>
                </a:moveTo>
                <a:lnTo>
                  <a:pt x="18843626" y="0"/>
                </a:lnTo>
                <a:lnTo>
                  <a:pt x="18843626" y="18843626"/>
                </a:lnTo>
                <a:lnTo>
                  <a:pt x="0" y="188436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45192"/>
            <a:ext cx="16230600" cy="8213108"/>
            <a:chOff x="0" y="0"/>
            <a:chExt cx="35133066" cy="1777825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72390" y="72390"/>
              <a:ext cx="34988285" cy="17633470"/>
            </a:xfrm>
            <a:custGeom>
              <a:avLst/>
              <a:gdLst/>
              <a:ahLst/>
              <a:cxnLst/>
              <a:rect r="r" b="b" t="t" l="l"/>
              <a:pathLst>
                <a:path h="17633470" w="34988285">
                  <a:moveTo>
                    <a:pt x="0" y="0"/>
                  </a:moveTo>
                  <a:lnTo>
                    <a:pt x="34988285" y="0"/>
                  </a:lnTo>
                  <a:lnTo>
                    <a:pt x="34988285" y="17633470"/>
                  </a:lnTo>
                  <a:lnTo>
                    <a:pt x="0" y="176334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C52FF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35133065" cy="17778250"/>
            </a:xfrm>
            <a:custGeom>
              <a:avLst/>
              <a:gdLst/>
              <a:ahLst/>
              <a:cxnLst/>
              <a:rect r="r" b="b" t="t" l="l"/>
              <a:pathLst>
                <a:path h="17778250" w="35133065">
                  <a:moveTo>
                    <a:pt x="34988286" y="17633469"/>
                  </a:moveTo>
                  <a:lnTo>
                    <a:pt x="35133065" y="17633469"/>
                  </a:lnTo>
                  <a:lnTo>
                    <a:pt x="35133065" y="17778250"/>
                  </a:lnTo>
                  <a:lnTo>
                    <a:pt x="34988286" y="17778250"/>
                  </a:lnTo>
                  <a:lnTo>
                    <a:pt x="34988286" y="17633469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17633469"/>
                  </a:lnTo>
                  <a:lnTo>
                    <a:pt x="0" y="17633469"/>
                  </a:lnTo>
                  <a:lnTo>
                    <a:pt x="0" y="144780"/>
                  </a:lnTo>
                  <a:close/>
                  <a:moveTo>
                    <a:pt x="0" y="17633469"/>
                  </a:moveTo>
                  <a:lnTo>
                    <a:pt x="144780" y="17633469"/>
                  </a:lnTo>
                  <a:lnTo>
                    <a:pt x="144780" y="17778250"/>
                  </a:lnTo>
                  <a:lnTo>
                    <a:pt x="0" y="17778250"/>
                  </a:lnTo>
                  <a:lnTo>
                    <a:pt x="0" y="17633469"/>
                  </a:lnTo>
                  <a:close/>
                  <a:moveTo>
                    <a:pt x="34988286" y="144780"/>
                  </a:moveTo>
                  <a:lnTo>
                    <a:pt x="35133065" y="144780"/>
                  </a:lnTo>
                  <a:lnTo>
                    <a:pt x="35133065" y="17633469"/>
                  </a:lnTo>
                  <a:lnTo>
                    <a:pt x="34988286" y="17633469"/>
                  </a:lnTo>
                  <a:lnTo>
                    <a:pt x="34988286" y="144780"/>
                  </a:lnTo>
                  <a:close/>
                  <a:moveTo>
                    <a:pt x="144780" y="17633469"/>
                  </a:moveTo>
                  <a:lnTo>
                    <a:pt x="34988286" y="17633469"/>
                  </a:lnTo>
                  <a:lnTo>
                    <a:pt x="34988286" y="17778250"/>
                  </a:lnTo>
                  <a:lnTo>
                    <a:pt x="144780" y="17778250"/>
                  </a:lnTo>
                  <a:lnTo>
                    <a:pt x="144780" y="17633469"/>
                  </a:lnTo>
                  <a:close/>
                  <a:moveTo>
                    <a:pt x="34988286" y="0"/>
                  </a:moveTo>
                  <a:lnTo>
                    <a:pt x="35133065" y="0"/>
                  </a:lnTo>
                  <a:lnTo>
                    <a:pt x="35133065" y="144780"/>
                  </a:lnTo>
                  <a:lnTo>
                    <a:pt x="34988286" y="144780"/>
                  </a:lnTo>
                  <a:lnTo>
                    <a:pt x="3498828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34988286" y="0"/>
                  </a:lnTo>
                  <a:lnTo>
                    <a:pt x="3498828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1525268" y="1561308"/>
            <a:ext cx="15480550" cy="22158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353"/>
              </a:lnSpc>
            </a:pPr>
            <a:r>
              <a:rPr lang="en-US" sz="14706" spc="147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SENIOR WEEK!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778750" y="1561308"/>
            <a:ext cx="15480550" cy="22158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353"/>
              </a:lnSpc>
            </a:pPr>
            <a:r>
              <a:rPr lang="en-US" sz="14706" spc="147">
                <a:solidFill>
                  <a:srgbClr val="5CE1E6"/>
                </a:solidFill>
                <a:latin typeface="Luckiest Guy"/>
                <a:ea typeface="Luckiest Guy"/>
                <a:cs typeface="Luckiest Guy"/>
                <a:sym typeface="Luckiest Guy"/>
              </a:rPr>
              <a:t>SENIOR WEEK!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1722262" y="5659352"/>
            <a:ext cx="14843476" cy="2959356"/>
            <a:chOff x="0" y="0"/>
            <a:chExt cx="33380683" cy="6655134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72390" y="72390"/>
              <a:ext cx="33235902" cy="6510354"/>
            </a:xfrm>
            <a:custGeom>
              <a:avLst/>
              <a:gdLst/>
              <a:ahLst/>
              <a:cxnLst/>
              <a:rect r="r" b="b" t="t" l="l"/>
              <a:pathLst>
                <a:path h="6510354" w="33235902">
                  <a:moveTo>
                    <a:pt x="0" y="0"/>
                  </a:moveTo>
                  <a:lnTo>
                    <a:pt x="33235902" y="0"/>
                  </a:lnTo>
                  <a:lnTo>
                    <a:pt x="33235902" y="6510354"/>
                  </a:lnTo>
                  <a:lnTo>
                    <a:pt x="0" y="65103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33380685" cy="6655134"/>
            </a:xfrm>
            <a:custGeom>
              <a:avLst/>
              <a:gdLst/>
              <a:ahLst/>
              <a:cxnLst/>
              <a:rect r="r" b="b" t="t" l="l"/>
              <a:pathLst>
                <a:path h="6655134" w="33380685">
                  <a:moveTo>
                    <a:pt x="33235903" y="6510354"/>
                  </a:moveTo>
                  <a:lnTo>
                    <a:pt x="33380685" y="6510354"/>
                  </a:lnTo>
                  <a:lnTo>
                    <a:pt x="33380685" y="6655134"/>
                  </a:lnTo>
                  <a:lnTo>
                    <a:pt x="33235903" y="6655134"/>
                  </a:lnTo>
                  <a:lnTo>
                    <a:pt x="33235903" y="6510354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6510354"/>
                  </a:lnTo>
                  <a:lnTo>
                    <a:pt x="0" y="6510354"/>
                  </a:lnTo>
                  <a:lnTo>
                    <a:pt x="0" y="144780"/>
                  </a:lnTo>
                  <a:close/>
                  <a:moveTo>
                    <a:pt x="0" y="6510354"/>
                  </a:moveTo>
                  <a:lnTo>
                    <a:pt x="144780" y="6510354"/>
                  </a:lnTo>
                  <a:lnTo>
                    <a:pt x="144780" y="6655134"/>
                  </a:lnTo>
                  <a:lnTo>
                    <a:pt x="0" y="6655134"/>
                  </a:lnTo>
                  <a:lnTo>
                    <a:pt x="0" y="6510354"/>
                  </a:lnTo>
                  <a:close/>
                  <a:moveTo>
                    <a:pt x="33235903" y="144780"/>
                  </a:moveTo>
                  <a:lnTo>
                    <a:pt x="33380685" y="144780"/>
                  </a:lnTo>
                  <a:lnTo>
                    <a:pt x="33380685" y="6510354"/>
                  </a:lnTo>
                  <a:lnTo>
                    <a:pt x="33235903" y="6510354"/>
                  </a:lnTo>
                  <a:lnTo>
                    <a:pt x="33235903" y="144780"/>
                  </a:lnTo>
                  <a:close/>
                  <a:moveTo>
                    <a:pt x="144780" y="6510354"/>
                  </a:moveTo>
                  <a:lnTo>
                    <a:pt x="33235903" y="6510354"/>
                  </a:lnTo>
                  <a:lnTo>
                    <a:pt x="33235903" y="6655134"/>
                  </a:lnTo>
                  <a:lnTo>
                    <a:pt x="144780" y="6655134"/>
                  </a:lnTo>
                  <a:lnTo>
                    <a:pt x="144780" y="6510354"/>
                  </a:lnTo>
                  <a:close/>
                  <a:moveTo>
                    <a:pt x="33235903" y="0"/>
                  </a:moveTo>
                  <a:lnTo>
                    <a:pt x="33380685" y="0"/>
                  </a:lnTo>
                  <a:lnTo>
                    <a:pt x="33380685" y="144780"/>
                  </a:lnTo>
                  <a:lnTo>
                    <a:pt x="33235903" y="144780"/>
                  </a:lnTo>
                  <a:lnTo>
                    <a:pt x="33235903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33235903" y="0"/>
                  </a:lnTo>
                  <a:lnTo>
                    <a:pt x="33235903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TextBox 11" id="11"/>
          <p:cNvSpPr txBox="true"/>
          <p:nvPr/>
        </p:nvSpPr>
        <p:spPr>
          <a:xfrm rot="0">
            <a:off x="1853449" y="5822292"/>
            <a:ext cx="14786988" cy="1739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March 9</a:t>
            </a:r>
            <a:r>
              <a:rPr lang="en-US" sz="500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th</a:t>
            </a:r>
            <a:r>
              <a:rPr lang="en-US" sz="500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- March 13</a:t>
            </a:r>
            <a:r>
              <a:rPr lang="en-US" sz="500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th</a:t>
            </a:r>
            <a:r>
              <a:rPr lang="en-US" sz="500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</a:t>
            </a:r>
          </a:p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A week full of FUN activities!!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C5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74870" y="-408756"/>
            <a:ext cx="18843626" cy="18843626"/>
          </a:xfrm>
          <a:custGeom>
            <a:avLst/>
            <a:gdLst/>
            <a:ahLst/>
            <a:cxnLst/>
            <a:rect r="r" b="b" t="t" l="l"/>
            <a:pathLst>
              <a:path h="18843626" w="18843626">
                <a:moveTo>
                  <a:pt x="0" y="0"/>
                </a:moveTo>
                <a:lnTo>
                  <a:pt x="18843626" y="0"/>
                </a:lnTo>
                <a:lnTo>
                  <a:pt x="18843626" y="18843626"/>
                </a:lnTo>
                <a:lnTo>
                  <a:pt x="0" y="188436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45192"/>
            <a:ext cx="16230600" cy="8213108"/>
            <a:chOff x="0" y="0"/>
            <a:chExt cx="35133066" cy="1777825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72390" y="72390"/>
              <a:ext cx="34988285" cy="17633470"/>
            </a:xfrm>
            <a:custGeom>
              <a:avLst/>
              <a:gdLst/>
              <a:ahLst/>
              <a:cxnLst/>
              <a:rect r="r" b="b" t="t" l="l"/>
              <a:pathLst>
                <a:path h="17633470" w="34988285">
                  <a:moveTo>
                    <a:pt x="0" y="0"/>
                  </a:moveTo>
                  <a:lnTo>
                    <a:pt x="34988285" y="0"/>
                  </a:lnTo>
                  <a:lnTo>
                    <a:pt x="34988285" y="17633470"/>
                  </a:lnTo>
                  <a:lnTo>
                    <a:pt x="0" y="176334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35133065" cy="17778250"/>
            </a:xfrm>
            <a:custGeom>
              <a:avLst/>
              <a:gdLst/>
              <a:ahLst/>
              <a:cxnLst/>
              <a:rect r="r" b="b" t="t" l="l"/>
              <a:pathLst>
                <a:path h="17778250" w="35133065">
                  <a:moveTo>
                    <a:pt x="34988286" y="17633469"/>
                  </a:moveTo>
                  <a:lnTo>
                    <a:pt x="35133065" y="17633469"/>
                  </a:lnTo>
                  <a:lnTo>
                    <a:pt x="35133065" y="17778250"/>
                  </a:lnTo>
                  <a:lnTo>
                    <a:pt x="34988286" y="17778250"/>
                  </a:lnTo>
                  <a:lnTo>
                    <a:pt x="34988286" y="17633469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17633469"/>
                  </a:lnTo>
                  <a:lnTo>
                    <a:pt x="0" y="17633469"/>
                  </a:lnTo>
                  <a:lnTo>
                    <a:pt x="0" y="144780"/>
                  </a:lnTo>
                  <a:close/>
                  <a:moveTo>
                    <a:pt x="0" y="17633469"/>
                  </a:moveTo>
                  <a:lnTo>
                    <a:pt x="144780" y="17633469"/>
                  </a:lnTo>
                  <a:lnTo>
                    <a:pt x="144780" y="17778250"/>
                  </a:lnTo>
                  <a:lnTo>
                    <a:pt x="0" y="17778250"/>
                  </a:lnTo>
                  <a:lnTo>
                    <a:pt x="0" y="17633469"/>
                  </a:lnTo>
                  <a:close/>
                  <a:moveTo>
                    <a:pt x="34988286" y="144780"/>
                  </a:moveTo>
                  <a:lnTo>
                    <a:pt x="35133065" y="144780"/>
                  </a:lnTo>
                  <a:lnTo>
                    <a:pt x="35133065" y="17633469"/>
                  </a:lnTo>
                  <a:lnTo>
                    <a:pt x="34988286" y="17633469"/>
                  </a:lnTo>
                  <a:lnTo>
                    <a:pt x="34988286" y="144780"/>
                  </a:lnTo>
                  <a:close/>
                  <a:moveTo>
                    <a:pt x="144780" y="17633469"/>
                  </a:moveTo>
                  <a:lnTo>
                    <a:pt x="34988286" y="17633469"/>
                  </a:lnTo>
                  <a:lnTo>
                    <a:pt x="34988286" y="17778250"/>
                  </a:lnTo>
                  <a:lnTo>
                    <a:pt x="144780" y="17778250"/>
                  </a:lnTo>
                  <a:lnTo>
                    <a:pt x="144780" y="17633469"/>
                  </a:lnTo>
                  <a:close/>
                  <a:moveTo>
                    <a:pt x="34988286" y="0"/>
                  </a:moveTo>
                  <a:lnTo>
                    <a:pt x="35133065" y="0"/>
                  </a:lnTo>
                  <a:lnTo>
                    <a:pt x="35133065" y="144780"/>
                  </a:lnTo>
                  <a:lnTo>
                    <a:pt x="34988286" y="144780"/>
                  </a:lnTo>
                  <a:lnTo>
                    <a:pt x="3498828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34988286" y="0"/>
                  </a:lnTo>
                  <a:lnTo>
                    <a:pt x="3498828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1859589" y="493334"/>
            <a:ext cx="14568823" cy="2335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373"/>
              </a:lnSpc>
            </a:pPr>
            <a:r>
              <a:rPr lang="en-US" sz="15570" spc="155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GRAD BASH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962532" y="493334"/>
            <a:ext cx="14568823" cy="2335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373"/>
              </a:lnSpc>
            </a:pPr>
            <a:r>
              <a:rPr lang="en-US" sz="15570" spc="155">
                <a:solidFill>
                  <a:srgbClr val="5CE1E6"/>
                </a:solidFill>
                <a:latin typeface="Luckiest Guy"/>
                <a:ea typeface="Luckiest Guy"/>
                <a:cs typeface="Luckiest Guy"/>
                <a:sym typeface="Luckiest Guy"/>
              </a:rPr>
              <a:t>GRAD BASH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028700" y="2451385"/>
            <a:ext cx="16230600" cy="6318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Friday April 17, 2026</a:t>
            </a:r>
          </a:p>
          <a:p>
            <a:pPr algn="ctr">
              <a:lnSpc>
                <a:spcPts val="5599"/>
              </a:lnSpc>
            </a:pPr>
            <a:r>
              <a:rPr lang="en-US" sz="39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$200</a:t>
            </a:r>
          </a:p>
          <a:p>
            <a:pPr algn="ctr">
              <a:lnSpc>
                <a:spcPts val="5599"/>
              </a:lnSpc>
            </a:pPr>
            <a:r>
              <a:rPr lang="en-US" sz="39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Universal Studios and Islands of Adventure</a:t>
            </a:r>
          </a:p>
          <a:p>
            <a:pPr algn="ctr">
              <a:lnSpc>
                <a:spcPts val="5599"/>
              </a:lnSpc>
            </a:pPr>
            <a:r>
              <a:rPr lang="en-US" sz="39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Charter Bus and Food/Drink provided for the ride over.</a:t>
            </a:r>
          </a:p>
          <a:p>
            <a:pPr algn="ctr">
              <a:lnSpc>
                <a:spcPts val="5599"/>
              </a:lnSpc>
            </a:pPr>
          </a:p>
          <a:p>
            <a:pPr algn="ctr">
              <a:lnSpc>
                <a:spcPts val="5599"/>
              </a:lnSpc>
            </a:pPr>
            <a:r>
              <a:rPr lang="en-US" b="true" sz="3999" u="sng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Must have paid senior fees prior to purchasing your Grad Bash ticket.</a:t>
            </a:r>
          </a:p>
          <a:p>
            <a:pPr algn="ctr">
              <a:lnSpc>
                <a:spcPts val="5599"/>
              </a:lnSpc>
            </a:pPr>
            <a:r>
              <a:rPr lang="en-US" sz="39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Ticket sales are Monday February 9th- Friday February 20</a:t>
            </a:r>
            <a:r>
              <a:rPr lang="en-US" sz="39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th</a:t>
            </a:r>
            <a:r>
              <a:rPr lang="en-US" sz="39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on GoFan or in the Media Center with cash/check.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74870" y="-408756"/>
            <a:ext cx="18843626" cy="18843626"/>
          </a:xfrm>
          <a:custGeom>
            <a:avLst/>
            <a:gdLst/>
            <a:ahLst/>
            <a:cxnLst/>
            <a:rect r="r" b="b" t="t" l="l"/>
            <a:pathLst>
              <a:path h="18843626" w="18843626">
                <a:moveTo>
                  <a:pt x="0" y="0"/>
                </a:moveTo>
                <a:lnTo>
                  <a:pt x="18843626" y="0"/>
                </a:lnTo>
                <a:lnTo>
                  <a:pt x="18843626" y="18843626"/>
                </a:lnTo>
                <a:lnTo>
                  <a:pt x="0" y="188436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45192"/>
            <a:ext cx="16230600" cy="8821996"/>
            <a:chOff x="0" y="0"/>
            <a:chExt cx="35133066" cy="1909626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72390" y="72390"/>
              <a:ext cx="34988285" cy="18951480"/>
            </a:xfrm>
            <a:custGeom>
              <a:avLst/>
              <a:gdLst/>
              <a:ahLst/>
              <a:cxnLst/>
              <a:rect r="r" b="b" t="t" l="l"/>
              <a:pathLst>
                <a:path h="18951480" w="34988285">
                  <a:moveTo>
                    <a:pt x="0" y="0"/>
                  </a:moveTo>
                  <a:lnTo>
                    <a:pt x="34988285" y="0"/>
                  </a:lnTo>
                  <a:lnTo>
                    <a:pt x="34988285" y="18951480"/>
                  </a:lnTo>
                  <a:lnTo>
                    <a:pt x="0" y="189514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35133065" cy="19096259"/>
            </a:xfrm>
            <a:custGeom>
              <a:avLst/>
              <a:gdLst/>
              <a:ahLst/>
              <a:cxnLst/>
              <a:rect r="r" b="b" t="t" l="l"/>
              <a:pathLst>
                <a:path h="19096259" w="35133065">
                  <a:moveTo>
                    <a:pt x="34988286" y="18951480"/>
                  </a:moveTo>
                  <a:lnTo>
                    <a:pt x="35133065" y="18951480"/>
                  </a:lnTo>
                  <a:lnTo>
                    <a:pt x="35133065" y="19096259"/>
                  </a:lnTo>
                  <a:lnTo>
                    <a:pt x="34988286" y="19096259"/>
                  </a:lnTo>
                  <a:lnTo>
                    <a:pt x="34988286" y="18951480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18951480"/>
                  </a:lnTo>
                  <a:lnTo>
                    <a:pt x="0" y="18951480"/>
                  </a:lnTo>
                  <a:lnTo>
                    <a:pt x="0" y="144780"/>
                  </a:lnTo>
                  <a:close/>
                  <a:moveTo>
                    <a:pt x="0" y="18951480"/>
                  </a:moveTo>
                  <a:lnTo>
                    <a:pt x="144780" y="18951480"/>
                  </a:lnTo>
                  <a:lnTo>
                    <a:pt x="144780" y="19096259"/>
                  </a:lnTo>
                  <a:lnTo>
                    <a:pt x="0" y="19096259"/>
                  </a:lnTo>
                  <a:lnTo>
                    <a:pt x="0" y="18951480"/>
                  </a:lnTo>
                  <a:close/>
                  <a:moveTo>
                    <a:pt x="34988286" y="144780"/>
                  </a:moveTo>
                  <a:lnTo>
                    <a:pt x="35133065" y="144780"/>
                  </a:lnTo>
                  <a:lnTo>
                    <a:pt x="35133065" y="18951480"/>
                  </a:lnTo>
                  <a:lnTo>
                    <a:pt x="34988286" y="18951480"/>
                  </a:lnTo>
                  <a:lnTo>
                    <a:pt x="34988286" y="144780"/>
                  </a:lnTo>
                  <a:close/>
                  <a:moveTo>
                    <a:pt x="144780" y="18951480"/>
                  </a:moveTo>
                  <a:lnTo>
                    <a:pt x="34988286" y="18951480"/>
                  </a:lnTo>
                  <a:lnTo>
                    <a:pt x="34988286" y="19096259"/>
                  </a:lnTo>
                  <a:lnTo>
                    <a:pt x="144780" y="19096259"/>
                  </a:lnTo>
                  <a:lnTo>
                    <a:pt x="144780" y="18951480"/>
                  </a:lnTo>
                  <a:close/>
                  <a:moveTo>
                    <a:pt x="34988286" y="0"/>
                  </a:moveTo>
                  <a:lnTo>
                    <a:pt x="35133065" y="0"/>
                  </a:lnTo>
                  <a:lnTo>
                    <a:pt x="35133065" y="144780"/>
                  </a:lnTo>
                  <a:lnTo>
                    <a:pt x="34988286" y="144780"/>
                  </a:lnTo>
                  <a:lnTo>
                    <a:pt x="3498828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34988286" y="0"/>
                  </a:lnTo>
                  <a:lnTo>
                    <a:pt x="3498828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1028700" y="1080607"/>
            <a:ext cx="15480550" cy="44133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353"/>
              </a:lnSpc>
            </a:pPr>
            <a:r>
              <a:rPr lang="en-US" sz="14706" spc="147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SENIOR BREAKFAST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194709" y="1047750"/>
            <a:ext cx="15480550" cy="44188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353"/>
              </a:lnSpc>
            </a:pPr>
            <a:r>
              <a:rPr lang="en-US" sz="14706" spc="147">
                <a:solidFill>
                  <a:srgbClr val="5CE1E6"/>
                </a:solidFill>
                <a:latin typeface="Luckiest Guy"/>
                <a:ea typeface="Luckiest Guy"/>
                <a:cs typeface="Luckiest Guy"/>
                <a:sym typeface="Luckiest Guy"/>
              </a:rPr>
              <a:t>SENIOR BREAKFAST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612740" y="5048250"/>
            <a:ext cx="15062519" cy="43973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Friday May 8, 2026</a:t>
            </a:r>
          </a:p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Island Way Grill</a:t>
            </a:r>
          </a:p>
          <a:p>
            <a:pPr algn="ctr">
              <a:lnSpc>
                <a:spcPts val="7000"/>
              </a:lnSpc>
            </a:pPr>
            <a:r>
              <a:rPr lang="en-US" b="true" sz="5000" u="sng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Not included in senior fees</a:t>
            </a:r>
          </a:p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On sale Monday, April 13th-Monday May 4th on GoFan or in the Media Center with cash/check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9555794" y="4722812"/>
            <a:ext cx="10852332" cy="2571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0"/>
              </a:lnSpc>
            </a:pPr>
            <a:r>
              <a:rPr lang="en-US" sz="1500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$25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C5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74870" y="-408756"/>
            <a:ext cx="18843626" cy="18843626"/>
          </a:xfrm>
          <a:custGeom>
            <a:avLst/>
            <a:gdLst/>
            <a:ahLst/>
            <a:cxnLst/>
            <a:rect r="r" b="b" t="t" l="l"/>
            <a:pathLst>
              <a:path h="18843626" w="18843626">
                <a:moveTo>
                  <a:pt x="0" y="0"/>
                </a:moveTo>
                <a:lnTo>
                  <a:pt x="18843626" y="0"/>
                </a:lnTo>
                <a:lnTo>
                  <a:pt x="18843626" y="18843626"/>
                </a:lnTo>
                <a:lnTo>
                  <a:pt x="0" y="188436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45192"/>
            <a:ext cx="16230600" cy="8213108"/>
            <a:chOff x="0" y="0"/>
            <a:chExt cx="35133066" cy="1777825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72390" y="72390"/>
              <a:ext cx="34988285" cy="17633470"/>
            </a:xfrm>
            <a:custGeom>
              <a:avLst/>
              <a:gdLst/>
              <a:ahLst/>
              <a:cxnLst/>
              <a:rect r="r" b="b" t="t" l="l"/>
              <a:pathLst>
                <a:path h="17633470" w="34988285">
                  <a:moveTo>
                    <a:pt x="0" y="0"/>
                  </a:moveTo>
                  <a:lnTo>
                    <a:pt x="34988285" y="0"/>
                  </a:lnTo>
                  <a:lnTo>
                    <a:pt x="34988285" y="17633470"/>
                  </a:lnTo>
                  <a:lnTo>
                    <a:pt x="0" y="176334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35133065" cy="17778250"/>
            </a:xfrm>
            <a:custGeom>
              <a:avLst/>
              <a:gdLst/>
              <a:ahLst/>
              <a:cxnLst/>
              <a:rect r="r" b="b" t="t" l="l"/>
              <a:pathLst>
                <a:path h="17778250" w="35133065">
                  <a:moveTo>
                    <a:pt x="34988286" y="17633469"/>
                  </a:moveTo>
                  <a:lnTo>
                    <a:pt x="35133065" y="17633469"/>
                  </a:lnTo>
                  <a:lnTo>
                    <a:pt x="35133065" y="17778250"/>
                  </a:lnTo>
                  <a:lnTo>
                    <a:pt x="34988286" y="17778250"/>
                  </a:lnTo>
                  <a:lnTo>
                    <a:pt x="34988286" y="17633469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17633469"/>
                  </a:lnTo>
                  <a:lnTo>
                    <a:pt x="0" y="17633469"/>
                  </a:lnTo>
                  <a:lnTo>
                    <a:pt x="0" y="144780"/>
                  </a:lnTo>
                  <a:close/>
                  <a:moveTo>
                    <a:pt x="0" y="17633469"/>
                  </a:moveTo>
                  <a:lnTo>
                    <a:pt x="144780" y="17633469"/>
                  </a:lnTo>
                  <a:lnTo>
                    <a:pt x="144780" y="17778250"/>
                  </a:lnTo>
                  <a:lnTo>
                    <a:pt x="0" y="17778250"/>
                  </a:lnTo>
                  <a:lnTo>
                    <a:pt x="0" y="17633469"/>
                  </a:lnTo>
                  <a:close/>
                  <a:moveTo>
                    <a:pt x="34988286" y="144780"/>
                  </a:moveTo>
                  <a:lnTo>
                    <a:pt x="35133065" y="144780"/>
                  </a:lnTo>
                  <a:lnTo>
                    <a:pt x="35133065" y="17633469"/>
                  </a:lnTo>
                  <a:lnTo>
                    <a:pt x="34988286" y="17633469"/>
                  </a:lnTo>
                  <a:lnTo>
                    <a:pt x="34988286" y="144780"/>
                  </a:lnTo>
                  <a:close/>
                  <a:moveTo>
                    <a:pt x="144780" y="17633469"/>
                  </a:moveTo>
                  <a:lnTo>
                    <a:pt x="34988286" y="17633469"/>
                  </a:lnTo>
                  <a:lnTo>
                    <a:pt x="34988286" y="17778250"/>
                  </a:lnTo>
                  <a:lnTo>
                    <a:pt x="144780" y="17778250"/>
                  </a:lnTo>
                  <a:lnTo>
                    <a:pt x="144780" y="17633469"/>
                  </a:lnTo>
                  <a:close/>
                  <a:moveTo>
                    <a:pt x="34988286" y="0"/>
                  </a:moveTo>
                  <a:lnTo>
                    <a:pt x="35133065" y="0"/>
                  </a:lnTo>
                  <a:lnTo>
                    <a:pt x="35133065" y="144780"/>
                  </a:lnTo>
                  <a:lnTo>
                    <a:pt x="34988286" y="144780"/>
                  </a:lnTo>
                  <a:lnTo>
                    <a:pt x="3498828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34988286" y="0"/>
                  </a:lnTo>
                  <a:lnTo>
                    <a:pt x="3498828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1962532" y="1073767"/>
            <a:ext cx="14568823" cy="2335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373"/>
              </a:lnSpc>
            </a:pPr>
            <a:r>
              <a:rPr lang="en-US" sz="15570" spc="155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PROM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177730" y="1073767"/>
            <a:ext cx="14568823" cy="2335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373"/>
              </a:lnSpc>
            </a:pPr>
            <a:r>
              <a:rPr lang="en-US" sz="15570" spc="155">
                <a:solidFill>
                  <a:srgbClr val="5CE1E6"/>
                </a:solidFill>
                <a:latin typeface="Luckiest Guy"/>
                <a:ea typeface="Luckiest Guy"/>
                <a:cs typeface="Luckiest Guy"/>
                <a:sym typeface="Luckiest Guy"/>
              </a:rPr>
              <a:t>PROM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028700" y="3304067"/>
            <a:ext cx="16230600" cy="5238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99"/>
              </a:lnSpc>
            </a:pPr>
            <a:r>
              <a:rPr lang="en-US" sz="59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Thursday April 2, 2026</a:t>
            </a:r>
          </a:p>
          <a:p>
            <a:pPr algn="ctr">
              <a:lnSpc>
                <a:spcPts val="8399"/>
              </a:lnSpc>
            </a:pPr>
            <a:r>
              <a:rPr lang="en-US" sz="59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7pm-11pm</a:t>
            </a:r>
          </a:p>
          <a:p>
            <a:pPr algn="ctr">
              <a:lnSpc>
                <a:spcPts val="8399"/>
              </a:lnSpc>
            </a:pPr>
            <a:r>
              <a:rPr lang="en-US" sz="59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Kapok Tree</a:t>
            </a:r>
          </a:p>
          <a:p>
            <a:pPr algn="ctr">
              <a:lnSpc>
                <a:spcPts val="8399"/>
              </a:lnSpc>
            </a:pPr>
          </a:p>
          <a:p>
            <a:pPr algn="ctr">
              <a:lnSpc>
                <a:spcPts val="8399"/>
              </a:lnSpc>
            </a:pPr>
            <a:r>
              <a:rPr lang="en-US" sz="5999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NO SCHOOL ON FRIDAY!!!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74870" y="-408756"/>
            <a:ext cx="18843626" cy="18843626"/>
          </a:xfrm>
          <a:custGeom>
            <a:avLst/>
            <a:gdLst/>
            <a:ahLst/>
            <a:cxnLst/>
            <a:rect r="r" b="b" t="t" l="l"/>
            <a:pathLst>
              <a:path h="18843626" w="18843626">
                <a:moveTo>
                  <a:pt x="0" y="0"/>
                </a:moveTo>
                <a:lnTo>
                  <a:pt x="18843626" y="0"/>
                </a:lnTo>
                <a:lnTo>
                  <a:pt x="18843626" y="18843626"/>
                </a:lnTo>
                <a:lnTo>
                  <a:pt x="0" y="188436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45192"/>
            <a:ext cx="16230600" cy="8213108"/>
            <a:chOff x="0" y="0"/>
            <a:chExt cx="35133066" cy="1777825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72390" y="72390"/>
              <a:ext cx="34988285" cy="17633470"/>
            </a:xfrm>
            <a:custGeom>
              <a:avLst/>
              <a:gdLst/>
              <a:ahLst/>
              <a:cxnLst/>
              <a:rect r="r" b="b" t="t" l="l"/>
              <a:pathLst>
                <a:path h="17633470" w="34988285">
                  <a:moveTo>
                    <a:pt x="0" y="0"/>
                  </a:moveTo>
                  <a:lnTo>
                    <a:pt x="34988285" y="0"/>
                  </a:lnTo>
                  <a:lnTo>
                    <a:pt x="34988285" y="17633470"/>
                  </a:lnTo>
                  <a:lnTo>
                    <a:pt x="0" y="176334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C52FF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35133065" cy="17778250"/>
            </a:xfrm>
            <a:custGeom>
              <a:avLst/>
              <a:gdLst/>
              <a:ahLst/>
              <a:cxnLst/>
              <a:rect r="r" b="b" t="t" l="l"/>
              <a:pathLst>
                <a:path h="17778250" w="35133065">
                  <a:moveTo>
                    <a:pt x="34988286" y="17633469"/>
                  </a:moveTo>
                  <a:lnTo>
                    <a:pt x="35133065" y="17633469"/>
                  </a:lnTo>
                  <a:lnTo>
                    <a:pt x="35133065" y="17778250"/>
                  </a:lnTo>
                  <a:lnTo>
                    <a:pt x="34988286" y="17778250"/>
                  </a:lnTo>
                  <a:lnTo>
                    <a:pt x="34988286" y="17633469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17633469"/>
                  </a:lnTo>
                  <a:lnTo>
                    <a:pt x="0" y="17633469"/>
                  </a:lnTo>
                  <a:lnTo>
                    <a:pt x="0" y="144780"/>
                  </a:lnTo>
                  <a:close/>
                  <a:moveTo>
                    <a:pt x="0" y="17633469"/>
                  </a:moveTo>
                  <a:lnTo>
                    <a:pt x="144780" y="17633469"/>
                  </a:lnTo>
                  <a:lnTo>
                    <a:pt x="144780" y="17778250"/>
                  </a:lnTo>
                  <a:lnTo>
                    <a:pt x="0" y="17778250"/>
                  </a:lnTo>
                  <a:lnTo>
                    <a:pt x="0" y="17633469"/>
                  </a:lnTo>
                  <a:close/>
                  <a:moveTo>
                    <a:pt x="34988286" y="144780"/>
                  </a:moveTo>
                  <a:lnTo>
                    <a:pt x="35133065" y="144780"/>
                  </a:lnTo>
                  <a:lnTo>
                    <a:pt x="35133065" y="17633469"/>
                  </a:lnTo>
                  <a:lnTo>
                    <a:pt x="34988286" y="17633469"/>
                  </a:lnTo>
                  <a:lnTo>
                    <a:pt x="34988286" y="144780"/>
                  </a:lnTo>
                  <a:close/>
                  <a:moveTo>
                    <a:pt x="144780" y="17633469"/>
                  </a:moveTo>
                  <a:lnTo>
                    <a:pt x="34988286" y="17633469"/>
                  </a:lnTo>
                  <a:lnTo>
                    <a:pt x="34988286" y="17778250"/>
                  </a:lnTo>
                  <a:lnTo>
                    <a:pt x="144780" y="17778250"/>
                  </a:lnTo>
                  <a:lnTo>
                    <a:pt x="144780" y="17633469"/>
                  </a:lnTo>
                  <a:close/>
                  <a:moveTo>
                    <a:pt x="34988286" y="0"/>
                  </a:moveTo>
                  <a:lnTo>
                    <a:pt x="35133065" y="0"/>
                  </a:lnTo>
                  <a:lnTo>
                    <a:pt x="35133065" y="144780"/>
                  </a:lnTo>
                  <a:lnTo>
                    <a:pt x="34988286" y="144780"/>
                  </a:lnTo>
                  <a:lnTo>
                    <a:pt x="3498828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34988286" y="0"/>
                  </a:lnTo>
                  <a:lnTo>
                    <a:pt x="3498828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1525268" y="1561308"/>
            <a:ext cx="15480550" cy="22158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353"/>
              </a:lnSpc>
            </a:pPr>
            <a:r>
              <a:rPr lang="en-US" sz="14706" spc="147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GRADUATION!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722262" y="1561308"/>
            <a:ext cx="15480550" cy="22158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353"/>
              </a:lnSpc>
            </a:pPr>
            <a:r>
              <a:rPr lang="en-US" sz="14706" spc="147">
                <a:solidFill>
                  <a:srgbClr val="5CE1E6"/>
                </a:solidFill>
                <a:latin typeface="Luckiest Guy"/>
                <a:ea typeface="Luckiest Guy"/>
                <a:cs typeface="Luckiest Guy"/>
                <a:sym typeface="Luckiest Guy"/>
              </a:rPr>
              <a:t>GRADUATION!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1722262" y="4473623"/>
            <a:ext cx="14843476" cy="4145085"/>
            <a:chOff x="0" y="0"/>
            <a:chExt cx="33380683" cy="932165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72390" y="72390"/>
              <a:ext cx="33235902" cy="9176876"/>
            </a:xfrm>
            <a:custGeom>
              <a:avLst/>
              <a:gdLst/>
              <a:ahLst/>
              <a:cxnLst/>
              <a:rect r="r" b="b" t="t" l="l"/>
              <a:pathLst>
                <a:path h="9176876" w="33235902">
                  <a:moveTo>
                    <a:pt x="0" y="0"/>
                  </a:moveTo>
                  <a:lnTo>
                    <a:pt x="33235902" y="0"/>
                  </a:lnTo>
                  <a:lnTo>
                    <a:pt x="33235902" y="9176876"/>
                  </a:lnTo>
                  <a:lnTo>
                    <a:pt x="0" y="91768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33380685" cy="9321655"/>
            </a:xfrm>
            <a:custGeom>
              <a:avLst/>
              <a:gdLst/>
              <a:ahLst/>
              <a:cxnLst/>
              <a:rect r="r" b="b" t="t" l="l"/>
              <a:pathLst>
                <a:path h="9321655" w="33380685">
                  <a:moveTo>
                    <a:pt x="33235903" y="9176876"/>
                  </a:moveTo>
                  <a:lnTo>
                    <a:pt x="33380685" y="9176876"/>
                  </a:lnTo>
                  <a:lnTo>
                    <a:pt x="33380685" y="9321655"/>
                  </a:lnTo>
                  <a:lnTo>
                    <a:pt x="33235903" y="9321655"/>
                  </a:lnTo>
                  <a:lnTo>
                    <a:pt x="33235903" y="9176876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9176876"/>
                  </a:lnTo>
                  <a:lnTo>
                    <a:pt x="0" y="9176876"/>
                  </a:lnTo>
                  <a:lnTo>
                    <a:pt x="0" y="144780"/>
                  </a:lnTo>
                  <a:close/>
                  <a:moveTo>
                    <a:pt x="0" y="9176876"/>
                  </a:moveTo>
                  <a:lnTo>
                    <a:pt x="144780" y="9176876"/>
                  </a:lnTo>
                  <a:lnTo>
                    <a:pt x="144780" y="9321655"/>
                  </a:lnTo>
                  <a:lnTo>
                    <a:pt x="0" y="9321655"/>
                  </a:lnTo>
                  <a:lnTo>
                    <a:pt x="0" y="9176876"/>
                  </a:lnTo>
                  <a:close/>
                  <a:moveTo>
                    <a:pt x="33235903" y="144780"/>
                  </a:moveTo>
                  <a:lnTo>
                    <a:pt x="33380685" y="144780"/>
                  </a:lnTo>
                  <a:lnTo>
                    <a:pt x="33380685" y="9176876"/>
                  </a:lnTo>
                  <a:lnTo>
                    <a:pt x="33235903" y="9176876"/>
                  </a:lnTo>
                  <a:lnTo>
                    <a:pt x="33235903" y="144780"/>
                  </a:lnTo>
                  <a:close/>
                  <a:moveTo>
                    <a:pt x="144780" y="9176876"/>
                  </a:moveTo>
                  <a:lnTo>
                    <a:pt x="33235903" y="9176876"/>
                  </a:lnTo>
                  <a:lnTo>
                    <a:pt x="33235903" y="9321655"/>
                  </a:lnTo>
                  <a:lnTo>
                    <a:pt x="144780" y="9321655"/>
                  </a:lnTo>
                  <a:lnTo>
                    <a:pt x="144780" y="9176876"/>
                  </a:lnTo>
                  <a:close/>
                  <a:moveTo>
                    <a:pt x="33235903" y="0"/>
                  </a:moveTo>
                  <a:lnTo>
                    <a:pt x="33380685" y="0"/>
                  </a:lnTo>
                  <a:lnTo>
                    <a:pt x="33380685" y="144780"/>
                  </a:lnTo>
                  <a:lnTo>
                    <a:pt x="33235903" y="144780"/>
                  </a:lnTo>
                  <a:lnTo>
                    <a:pt x="33235903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33235903" y="0"/>
                  </a:lnTo>
                  <a:lnTo>
                    <a:pt x="33235903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TextBox 11" id="11"/>
          <p:cNvSpPr txBox="true"/>
          <p:nvPr/>
        </p:nvSpPr>
        <p:spPr>
          <a:xfrm rot="0">
            <a:off x="1853449" y="4668610"/>
            <a:ext cx="14786988" cy="35115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May 22nd</a:t>
            </a:r>
          </a:p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The Sound at Coachman Park</a:t>
            </a:r>
          </a:p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9am</a:t>
            </a:r>
          </a:p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NO TICKETS REQUIRED!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DAG3XAjqzvA</dc:identifier>
  <dcterms:modified xsi:type="dcterms:W3CDTF">2011-08-01T06:04:30Z</dcterms:modified>
  <cp:revision>1</cp:revision>
  <dc:title>Senior Class Meeting</dc:title>
</cp:coreProperties>
</file>